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cc760281_2_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11cc760281_2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1d17623ca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11d17623ca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1cc760281_2_3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11cc760281_2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206d1832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1206d1832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1d17623ca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11d17623ca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1d17623ca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11d17623ca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1cc760281_2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11cc760281_2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1cc760281_2_3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11cc760281_2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1cc760281_2_3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111cc760281_2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1cc760281_2_3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111cc760281_2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1cc760281_2_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11cc760281_2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1cc760281_2_2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11cc760281_2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1cc760281_2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11cc760281_2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1cc760281_2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11cc760281_2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1d17623ca_2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11d17623ca_2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1cc760281_2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11cc760281_2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d17623c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11d17623c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1d17623ca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11d17623ca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>
            <p:ph idx="2" type="pic"/>
          </p:nvPr>
        </p:nvSpPr>
        <p:spPr>
          <a:xfrm>
            <a:off x="4879981" y="-1625430"/>
            <a:ext cx="4690802" cy="46489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6"/>
          <p:cNvSpPr/>
          <p:nvPr>
            <p:ph idx="2" type="pic"/>
          </p:nvPr>
        </p:nvSpPr>
        <p:spPr>
          <a:xfrm>
            <a:off x="6457950" y="660265"/>
            <a:ext cx="2208851" cy="360777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/>
          <p:nvPr/>
        </p:nvSpPr>
        <p:spPr>
          <a:xfrm>
            <a:off x="912019" y="5278934"/>
            <a:ext cx="7546181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| By PowerPointHub.com | PowerPointhubth@gmail.com | Facebook : PowerPoint Hub | Not allow for commercial use. |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Copyright 2019 , Thailand 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1" name="Google Shape;101;p2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3"/>
          <p:cNvSpPr/>
          <p:nvPr>
            <p:ph idx="2" type="pic"/>
          </p:nvPr>
        </p:nvSpPr>
        <p:spPr>
          <a:xfrm>
            <a:off x="1163204" y="0"/>
            <a:ext cx="2127692" cy="343984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4"/>
          <p:cNvSpPr/>
          <p:nvPr>
            <p:ph idx="2" type="pic"/>
          </p:nvPr>
        </p:nvSpPr>
        <p:spPr>
          <a:xfrm>
            <a:off x="0" y="2219325"/>
            <a:ext cx="9144000" cy="29241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3" name="Google Shape;123;p2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1" name="Google Shape;131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EE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3.png"/><Relationship Id="rId13" Type="http://schemas.openxmlformats.org/officeDocument/2006/relationships/image" Target="../media/image15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5" Type="http://schemas.openxmlformats.org/officeDocument/2006/relationships/image" Target="../media/image10.png"/><Relationship Id="rId14" Type="http://schemas.openxmlformats.org/officeDocument/2006/relationships/image" Target="../media/image1.png"/><Relationship Id="rId16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42.png"/><Relationship Id="rId8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36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21.png"/><Relationship Id="rId8" Type="http://schemas.openxmlformats.org/officeDocument/2006/relationships/hyperlink" Target="https://app.diagrams.net/?page-id=0S8G5jHTNLGRB9NN1O7B&amp;scale=auto#G1r6Yv4KOXdfuclYkIwjA41G1C3VqbhhWq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21.png"/><Relationship Id="rId8" Type="http://schemas.openxmlformats.org/officeDocument/2006/relationships/hyperlink" Target="https://app.diagrams.net/?page-id=ymo3JXapykfa2tMf46T4&amp;scale=auto#G18Y8Cfd_3Nhq8EkeAMncwA3veDtDjOZm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21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21.png"/><Relationship Id="rId8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hyperlink" Target="http://drive.google.com/file/d/12fvb3oRcG5krzPa5PCou_mkRGC7j7KLv/view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1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48.png"/><Relationship Id="rId5" Type="http://schemas.openxmlformats.org/officeDocument/2006/relationships/image" Target="../media/image21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40.png"/><Relationship Id="rId13" Type="http://schemas.openxmlformats.org/officeDocument/2006/relationships/image" Target="../media/image17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21.png"/><Relationship Id="rId8" Type="http://schemas.openxmlformats.org/officeDocument/2006/relationships/hyperlink" Target="https://app.diagrams.net/?page-id=Xi1ZKmRjNI5pAMxzB6K1&amp;scale=auto#G16Ky-EOF88GT1E9E-zl28YrZYOaWorbnk" TargetMode="Externa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5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26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52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93081" cy="215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0650" y="1514475"/>
            <a:ext cx="402431" cy="4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6540" y="4225404"/>
            <a:ext cx="2190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5336" y="847959"/>
            <a:ext cx="251405" cy="217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9"/>
          <p:cNvGrpSpPr/>
          <p:nvPr/>
        </p:nvGrpSpPr>
        <p:grpSpPr>
          <a:xfrm>
            <a:off x="223530" y="4150351"/>
            <a:ext cx="782548" cy="782548"/>
            <a:chOff x="5219180" y="3851164"/>
            <a:chExt cx="748378" cy="748378"/>
          </a:xfrm>
        </p:grpSpPr>
        <p:sp>
          <p:nvSpPr>
            <p:cNvPr id="155" name="Google Shape;155;p29"/>
            <p:cNvSpPr/>
            <p:nvPr/>
          </p:nvSpPr>
          <p:spPr>
            <a:xfrm>
              <a:off x="5899182" y="4531166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9"/>
            <p:cNvSpPr/>
            <p:nvPr/>
          </p:nvSpPr>
          <p:spPr>
            <a:xfrm>
              <a:off x="5740549" y="4372191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334"/>
                    <a:pt x="52992" y="68376"/>
                    <a:pt x="34188" y="68376"/>
                  </a:cubicBezTo>
                  <a:cubicBezTo>
                    <a:pt x="15043" y="68376"/>
                    <a:pt x="0" y="52992"/>
                    <a:pt x="0" y="34188"/>
                  </a:cubicBezTo>
                  <a:cubicBezTo>
                    <a:pt x="0" y="15385"/>
                    <a:pt x="15385" y="0"/>
                    <a:pt x="34188" y="0"/>
                  </a:cubicBezTo>
                  <a:cubicBezTo>
                    <a:pt x="52992" y="0"/>
                    <a:pt x="68376" y="15385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9"/>
            <p:cNvSpPr/>
            <p:nvPr/>
          </p:nvSpPr>
          <p:spPr>
            <a:xfrm>
              <a:off x="5740549" y="4531161"/>
              <a:ext cx="68376" cy="68381"/>
            </a:xfrm>
            <a:custGeom>
              <a:rect b="b" l="l" r="r" t="t"/>
              <a:pathLst>
                <a:path extrusionOk="0" h="68381" w="68376">
                  <a:moveTo>
                    <a:pt x="68376" y="34194"/>
                  </a:moveTo>
                  <a:cubicBezTo>
                    <a:pt x="68376" y="52997"/>
                    <a:pt x="52992" y="68382"/>
                    <a:pt x="34188" y="68382"/>
                  </a:cubicBezTo>
                  <a:cubicBezTo>
                    <a:pt x="15043" y="68382"/>
                    <a:pt x="0" y="52997"/>
                    <a:pt x="0" y="34194"/>
                  </a:cubicBezTo>
                  <a:cubicBezTo>
                    <a:pt x="0" y="15048"/>
                    <a:pt x="15385" y="6"/>
                    <a:pt x="34188" y="6"/>
                  </a:cubicBezTo>
                  <a:cubicBezTo>
                    <a:pt x="52992" y="-336"/>
                    <a:pt x="68376" y="15048"/>
                    <a:pt x="68376" y="341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5581916" y="4213558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334"/>
                    <a:pt x="52992" y="68376"/>
                    <a:pt x="34188" y="68376"/>
                  </a:cubicBezTo>
                  <a:cubicBezTo>
                    <a:pt x="15385" y="68376"/>
                    <a:pt x="0" y="52992"/>
                    <a:pt x="0" y="34188"/>
                  </a:cubicBezTo>
                  <a:cubicBezTo>
                    <a:pt x="0" y="15385"/>
                    <a:pt x="15385" y="0"/>
                    <a:pt x="34188" y="0"/>
                  </a:cubicBezTo>
                  <a:cubicBezTo>
                    <a:pt x="52992" y="0"/>
                    <a:pt x="68376" y="15385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9"/>
            <p:cNvSpPr/>
            <p:nvPr/>
          </p:nvSpPr>
          <p:spPr>
            <a:xfrm>
              <a:off x="5581574" y="4372191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5581574" y="4531166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5422941" y="4054925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5423283" y="4213558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334"/>
                    <a:pt x="52992" y="68376"/>
                    <a:pt x="34188" y="68376"/>
                  </a:cubicBezTo>
                  <a:cubicBezTo>
                    <a:pt x="15385" y="68376"/>
                    <a:pt x="0" y="52992"/>
                    <a:pt x="0" y="34188"/>
                  </a:cubicBezTo>
                  <a:cubicBezTo>
                    <a:pt x="0" y="15385"/>
                    <a:pt x="15385" y="0"/>
                    <a:pt x="34188" y="0"/>
                  </a:cubicBezTo>
                  <a:cubicBezTo>
                    <a:pt x="52992" y="0"/>
                    <a:pt x="68376" y="15385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5422941" y="4372191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5422941" y="4531166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5219180" y="3851164"/>
              <a:ext cx="158633" cy="158633"/>
            </a:xfrm>
            <a:custGeom>
              <a:rect b="b" l="l" r="r" t="t"/>
              <a:pathLst>
                <a:path extrusionOk="0" h="158633" w="158633">
                  <a:moveTo>
                    <a:pt x="0" y="0"/>
                  </a:moveTo>
                  <a:lnTo>
                    <a:pt x="158633" y="0"/>
                  </a:lnTo>
                  <a:lnTo>
                    <a:pt x="158633" y="158633"/>
                  </a:lnTo>
                  <a:lnTo>
                    <a:pt x="0" y="15863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5264308" y="3896292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5264308" y="4054925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5264650" y="4213558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334"/>
                    <a:pt x="52992" y="68376"/>
                    <a:pt x="34188" y="68376"/>
                  </a:cubicBezTo>
                  <a:cubicBezTo>
                    <a:pt x="15385" y="68376"/>
                    <a:pt x="0" y="52992"/>
                    <a:pt x="0" y="34188"/>
                  </a:cubicBezTo>
                  <a:cubicBezTo>
                    <a:pt x="0" y="15385"/>
                    <a:pt x="15385" y="0"/>
                    <a:pt x="34188" y="0"/>
                  </a:cubicBezTo>
                  <a:cubicBezTo>
                    <a:pt x="52992" y="0"/>
                    <a:pt x="68376" y="15385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5264308" y="4372191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5264308" y="4531166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29"/>
          <p:cNvSpPr/>
          <p:nvPr/>
        </p:nvSpPr>
        <p:spPr>
          <a:xfrm rot="-2667050">
            <a:off x="4440120" y="-540629"/>
            <a:ext cx="5570524" cy="2479298"/>
          </a:xfrm>
          <a:prstGeom prst="roundRect">
            <a:avLst>
              <a:gd fmla="val 4976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3168" y="2476500"/>
            <a:ext cx="364331" cy="36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82704" y="0"/>
            <a:ext cx="1261295" cy="182887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068783" y="-696797"/>
            <a:ext cx="1158437" cy="1158437"/>
          </a:xfrm>
          <a:prstGeom prst="donut">
            <a:avLst>
              <a:gd fmla="val 1688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-227362" y="2821983"/>
            <a:ext cx="707998" cy="707998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18335" y="2171903"/>
            <a:ext cx="247672" cy="27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748077">
            <a:off x="4834555" y="3564186"/>
            <a:ext cx="335508" cy="335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14522" y="4713001"/>
            <a:ext cx="184145" cy="184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9"/>
          <p:cNvGrpSpPr/>
          <p:nvPr/>
        </p:nvGrpSpPr>
        <p:grpSpPr>
          <a:xfrm>
            <a:off x="6735961" y="2788059"/>
            <a:ext cx="2408039" cy="2367387"/>
            <a:chOff x="8981281" y="3717412"/>
            <a:chExt cx="3210719" cy="3156516"/>
          </a:xfrm>
        </p:grpSpPr>
        <p:pic>
          <p:nvPicPr>
            <p:cNvPr id="180" name="Google Shape;180;p2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981281" y="5654564"/>
              <a:ext cx="271408" cy="271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flipH="1" rot="2489860">
              <a:off x="9777412" y="4084333"/>
              <a:ext cx="115888" cy="695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63075" y="4435200"/>
              <a:ext cx="2828925" cy="2438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716953" y="3717412"/>
              <a:ext cx="786328" cy="1990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793412" y="5654564"/>
              <a:ext cx="1398588" cy="12034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29"/>
          <p:cNvSpPr txBox="1"/>
          <p:nvPr/>
        </p:nvSpPr>
        <p:spPr>
          <a:xfrm>
            <a:off x="703375" y="1469529"/>
            <a:ext cx="43662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Measure Temperature in the wine storage room. </a:t>
            </a:r>
            <a:endParaRPr sz="11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8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8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1269888" y="96450"/>
            <a:ext cx="6242400" cy="49506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399" name="Google Shape;399;p38"/>
          <p:cNvSpPr/>
          <p:nvPr/>
        </p:nvSpPr>
        <p:spPr>
          <a:xfrm rot="5400000">
            <a:off x="4215125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2380050" y="126800"/>
            <a:ext cx="4756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7-segment</a:t>
            </a: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location</a:t>
            </a:r>
            <a:endParaRPr sz="2900">
              <a:solidFill>
                <a:srgbClr val="0C0C0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2450975" y="39975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2049600" y="4398038"/>
            <a:ext cx="337200" cy="263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2497975" y="4367050"/>
            <a:ext cx="22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7-segment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8"/>
          <p:cNvSpPr txBox="1"/>
          <p:nvPr/>
        </p:nvSpPr>
        <p:spPr>
          <a:xfrm>
            <a:off x="4707825" y="43296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8"/>
          <p:cNvSpPr txBox="1"/>
          <p:nvPr/>
        </p:nvSpPr>
        <p:spPr>
          <a:xfrm>
            <a:off x="4707825" y="39975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2583150" y="47301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4753100" y="46617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5962" y="96450"/>
            <a:ext cx="3203000" cy="32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8"/>
          <p:cNvSpPr txBox="1"/>
          <p:nvPr/>
        </p:nvSpPr>
        <p:spPr>
          <a:xfrm>
            <a:off x="1072125" y="-263100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0037" y="408275"/>
            <a:ext cx="6194850" cy="56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9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9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9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9"/>
          <p:cNvSpPr/>
          <p:nvPr/>
        </p:nvSpPr>
        <p:spPr>
          <a:xfrm rot="5400000">
            <a:off x="4215125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2380055" y="126800"/>
            <a:ext cx="438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Coding  flowchart</a:t>
            </a:r>
            <a:endParaRPr sz="2900">
              <a:solidFill>
                <a:srgbClr val="0C0C0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26" name="Google Shape;426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8688" y="3489119"/>
            <a:ext cx="263544" cy="26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8675" y="669850"/>
            <a:ext cx="5067615" cy="427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0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0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0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0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0"/>
          <p:cNvSpPr/>
          <p:nvPr/>
        </p:nvSpPr>
        <p:spPr>
          <a:xfrm rot="5400000">
            <a:off x="4215125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0"/>
          <p:cNvSpPr txBox="1"/>
          <p:nvPr/>
        </p:nvSpPr>
        <p:spPr>
          <a:xfrm>
            <a:off x="2380055" y="126800"/>
            <a:ext cx="438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Coding  flowchart</a:t>
            </a:r>
            <a:endParaRPr sz="2900">
              <a:solidFill>
                <a:srgbClr val="0C0C0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43" name="Google Shape;443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8688" y="3489119"/>
            <a:ext cx="263544" cy="26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0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40600" y="656500"/>
            <a:ext cx="5110916" cy="4487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1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1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1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1"/>
          <p:cNvSpPr/>
          <p:nvPr/>
        </p:nvSpPr>
        <p:spPr>
          <a:xfrm>
            <a:off x="1318025" y="121025"/>
            <a:ext cx="6242400" cy="49506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459" name="Google Shape;459;p41"/>
          <p:cNvSpPr/>
          <p:nvPr/>
        </p:nvSpPr>
        <p:spPr>
          <a:xfrm rot="5400000">
            <a:off x="4215125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2380055" y="126800"/>
            <a:ext cx="438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Gantt</a:t>
            </a: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flowchart</a:t>
            </a:r>
            <a:endParaRPr sz="2900">
              <a:solidFill>
                <a:srgbClr val="0C0C0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61" name="Google Shape;461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8688" y="3489119"/>
            <a:ext cx="263544" cy="26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9738" y="1087200"/>
            <a:ext cx="6019924" cy="3262775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2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2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1318025" y="121025"/>
            <a:ext cx="6242400" cy="49506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477" name="Google Shape;477;p42"/>
          <p:cNvSpPr/>
          <p:nvPr/>
        </p:nvSpPr>
        <p:spPr>
          <a:xfrm rot="5400000">
            <a:off x="4215125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2"/>
          <p:cNvSpPr txBox="1"/>
          <p:nvPr/>
        </p:nvSpPr>
        <p:spPr>
          <a:xfrm>
            <a:off x="2380055" y="126800"/>
            <a:ext cx="438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Gantt flowchart</a:t>
            </a:r>
            <a:endParaRPr sz="2900">
              <a:solidFill>
                <a:srgbClr val="0C0C0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79" name="Google Shape;479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8688" y="3489119"/>
            <a:ext cx="263544" cy="26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0936" y="966925"/>
            <a:ext cx="5903575" cy="34099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3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3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3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3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3"/>
          <p:cNvSpPr/>
          <p:nvPr/>
        </p:nvSpPr>
        <p:spPr>
          <a:xfrm>
            <a:off x="1336250" y="96450"/>
            <a:ext cx="6242400" cy="49506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495" name="Google Shape;495;p43"/>
          <p:cNvSpPr/>
          <p:nvPr/>
        </p:nvSpPr>
        <p:spPr>
          <a:xfrm rot="5400000">
            <a:off x="4215125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2380055" y="126800"/>
            <a:ext cx="438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Summarize : Model design</a:t>
            </a:r>
            <a:endParaRPr sz="2900">
              <a:solidFill>
                <a:srgbClr val="0C0C0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97" name="Google Shape;497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8113" y="4627732"/>
            <a:ext cx="263544" cy="26354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3"/>
          <p:cNvSpPr/>
          <p:nvPr/>
        </p:nvSpPr>
        <p:spPr>
          <a:xfrm>
            <a:off x="1566050" y="679550"/>
            <a:ext cx="1267800" cy="3924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Requirement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2833850" y="1056375"/>
            <a:ext cx="1237500" cy="392400"/>
          </a:xfrm>
          <a:prstGeom prst="rect">
            <a:avLst/>
          </a:prstGeom>
          <a:solidFill>
            <a:srgbClr val="A663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S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pecification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0" name="Google Shape;500;p43"/>
          <p:cNvSpPr/>
          <p:nvPr/>
        </p:nvSpPr>
        <p:spPr>
          <a:xfrm>
            <a:off x="4053925" y="1448775"/>
            <a:ext cx="1185000" cy="500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Architecture Design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1" name="Google Shape;501;p43"/>
          <p:cNvSpPr/>
          <p:nvPr/>
        </p:nvSpPr>
        <p:spPr>
          <a:xfrm>
            <a:off x="6220850" y="2448975"/>
            <a:ext cx="1267800" cy="50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Coding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4064425" y="3449175"/>
            <a:ext cx="1164000" cy="500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I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ntegration Testing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2833850" y="3949275"/>
            <a:ext cx="1237500" cy="4887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System Testing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4" name="Google Shape;504;p43"/>
          <p:cNvSpPr/>
          <p:nvPr/>
        </p:nvSpPr>
        <p:spPr>
          <a:xfrm>
            <a:off x="1566050" y="4437975"/>
            <a:ext cx="1267800" cy="431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A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cceptance Testing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5" name="Google Shape;505;p43"/>
          <p:cNvSpPr/>
          <p:nvPr/>
        </p:nvSpPr>
        <p:spPr>
          <a:xfrm rot="2039551">
            <a:off x="2678113" y="928333"/>
            <a:ext cx="252198" cy="221079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3"/>
          <p:cNvSpPr/>
          <p:nvPr/>
        </p:nvSpPr>
        <p:spPr>
          <a:xfrm rot="2039551">
            <a:off x="3949063" y="1346608"/>
            <a:ext cx="252198" cy="221079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3"/>
          <p:cNvSpPr/>
          <p:nvPr/>
        </p:nvSpPr>
        <p:spPr>
          <a:xfrm>
            <a:off x="5246375" y="1948875"/>
            <a:ext cx="974400" cy="500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Detail Design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8" name="Google Shape;508;p43"/>
          <p:cNvSpPr/>
          <p:nvPr/>
        </p:nvSpPr>
        <p:spPr>
          <a:xfrm rot="2039551">
            <a:off x="5101613" y="1881883"/>
            <a:ext cx="252198" cy="221079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5240900" y="2949075"/>
            <a:ext cx="974400" cy="500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Unit Testing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0" name="Google Shape;510;p43"/>
          <p:cNvSpPr/>
          <p:nvPr/>
        </p:nvSpPr>
        <p:spPr>
          <a:xfrm rot="8569816">
            <a:off x="6076152" y="2850340"/>
            <a:ext cx="252243" cy="22098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3"/>
          <p:cNvSpPr/>
          <p:nvPr/>
        </p:nvSpPr>
        <p:spPr>
          <a:xfrm rot="8569816">
            <a:off x="5101577" y="3362090"/>
            <a:ext cx="252243" cy="22098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"/>
          <p:cNvSpPr/>
          <p:nvPr/>
        </p:nvSpPr>
        <p:spPr>
          <a:xfrm rot="8569816">
            <a:off x="3949027" y="3836840"/>
            <a:ext cx="252243" cy="22098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3"/>
          <p:cNvSpPr/>
          <p:nvPr/>
        </p:nvSpPr>
        <p:spPr>
          <a:xfrm rot="8795603">
            <a:off x="2728483" y="4333089"/>
            <a:ext cx="252281" cy="22091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3"/>
          <p:cNvSpPr/>
          <p:nvPr/>
        </p:nvSpPr>
        <p:spPr>
          <a:xfrm rot="2039551">
            <a:off x="6076188" y="2364333"/>
            <a:ext cx="252198" cy="221079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1952875" y="1320250"/>
            <a:ext cx="332100" cy="2791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3172275" y="1769500"/>
            <a:ext cx="422400" cy="1837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4538375" y="2209600"/>
            <a:ext cx="263400" cy="843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5622650" y="2534775"/>
            <a:ext cx="210900" cy="328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4"/>
          <p:cNvSpPr/>
          <p:nvPr/>
        </p:nvSpPr>
        <p:spPr>
          <a:xfrm>
            <a:off x="3581400" y="350903"/>
            <a:ext cx="4962300" cy="41241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4"/>
          <p:cNvSpPr/>
          <p:nvPr/>
        </p:nvSpPr>
        <p:spPr>
          <a:xfrm>
            <a:off x="2132413" y="4072585"/>
            <a:ext cx="708000" cy="7080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4"/>
          <p:cNvSpPr/>
          <p:nvPr/>
        </p:nvSpPr>
        <p:spPr>
          <a:xfrm>
            <a:off x="8459333" y="192328"/>
            <a:ext cx="1159784" cy="1177445"/>
          </a:xfrm>
          <a:prstGeom prst="donut">
            <a:avLst>
              <a:gd fmla="val 1688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781795" y="3842465"/>
            <a:ext cx="1371600" cy="135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6746" y="639411"/>
            <a:ext cx="422443" cy="36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582031">
            <a:off x="4085471" y="4746886"/>
            <a:ext cx="422443" cy="36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979" y="3914027"/>
            <a:ext cx="402431" cy="4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7405" y="4072586"/>
            <a:ext cx="402431" cy="4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0" y="133735"/>
            <a:ext cx="2200275" cy="234805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4"/>
          <p:cNvSpPr/>
          <p:nvPr/>
        </p:nvSpPr>
        <p:spPr>
          <a:xfrm rot="5400000">
            <a:off x="76245" y="40554"/>
            <a:ext cx="2047800" cy="5291100"/>
          </a:xfrm>
          <a:prstGeom prst="roundRect">
            <a:avLst>
              <a:gd fmla="val 48744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96598" y="2001022"/>
            <a:ext cx="39906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V I D E O</a:t>
            </a:r>
            <a:endParaRPr sz="7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96600" y="3154605"/>
            <a:ext cx="3372000" cy="8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5509950" y="2498075"/>
            <a:ext cx="486975" cy="44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4" title="IMG_4513.MOV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76550" y="6984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414169" y="1376528"/>
            <a:ext cx="4181141" cy="335280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5"/>
          <p:cNvSpPr/>
          <p:nvPr/>
        </p:nvSpPr>
        <p:spPr>
          <a:xfrm rot="-3267414">
            <a:off x="7176529" y="1497048"/>
            <a:ext cx="3091994" cy="2937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5"/>
          <p:cNvSpPr/>
          <p:nvPr/>
        </p:nvSpPr>
        <p:spPr>
          <a:xfrm>
            <a:off x="6976291" y="-1629601"/>
            <a:ext cx="4749391" cy="471561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5"/>
          <p:cNvSpPr/>
          <p:nvPr/>
        </p:nvSpPr>
        <p:spPr>
          <a:xfrm rot="-3267414">
            <a:off x="5509068" y="-875941"/>
            <a:ext cx="3208291" cy="3208291"/>
          </a:xfrm>
          <a:prstGeom prst="donut">
            <a:avLst>
              <a:gd fmla="val 16887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5931" y="215960"/>
            <a:ext cx="589746" cy="149279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5"/>
          <p:cNvSpPr txBox="1"/>
          <p:nvPr/>
        </p:nvSpPr>
        <p:spPr>
          <a:xfrm>
            <a:off x="776200" y="2091975"/>
            <a:ext cx="42576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Problem/Solution </a:t>
            </a:r>
            <a:endParaRPr sz="37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3787461" y="3966686"/>
            <a:ext cx="2579805" cy="84722"/>
          </a:xfrm>
          <a:prstGeom prst="roundRect">
            <a:avLst>
              <a:gd fmla="val 4976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5"/>
          <p:cNvSpPr/>
          <p:nvPr/>
        </p:nvSpPr>
        <p:spPr>
          <a:xfrm rot="-3267468">
            <a:off x="3449727" y="3373614"/>
            <a:ext cx="3091850" cy="29378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5"/>
          <p:cNvSpPr/>
          <p:nvPr/>
        </p:nvSpPr>
        <p:spPr>
          <a:xfrm rot="-3267403">
            <a:off x="-1206084" y="-1585625"/>
            <a:ext cx="3208400" cy="3208400"/>
          </a:xfrm>
          <a:prstGeom prst="donut">
            <a:avLst>
              <a:gd fmla="val 16887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450" y="370750"/>
            <a:ext cx="3521074" cy="198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125" y="1321550"/>
            <a:ext cx="3521069" cy="198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3801" y="2623000"/>
            <a:ext cx="3521069" cy="19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3888349" y="-694602"/>
            <a:ext cx="486959" cy="152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310" y="878192"/>
            <a:ext cx="402431" cy="34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5033" y="4061849"/>
            <a:ext cx="684222" cy="68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891" y="2738638"/>
            <a:ext cx="402431" cy="4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1317" y="2897196"/>
            <a:ext cx="402431" cy="40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46"/>
          <p:cNvGrpSpPr/>
          <p:nvPr/>
        </p:nvGrpSpPr>
        <p:grpSpPr>
          <a:xfrm>
            <a:off x="-18442" y="3106225"/>
            <a:ext cx="4285643" cy="2112634"/>
            <a:chOff x="-26834" y="-559342"/>
            <a:chExt cx="5975222" cy="3531904"/>
          </a:xfrm>
        </p:grpSpPr>
        <p:sp>
          <p:nvSpPr>
            <p:cNvPr id="563" name="Google Shape;563;p46"/>
            <p:cNvSpPr/>
            <p:nvPr/>
          </p:nvSpPr>
          <p:spPr>
            <a:xfrm>
              <a:off x="3183268" y="2917248"/>
              <a:ext cx="937642" cy="55314"/>
            </a:xfrm>
            <a:custGeom>
              <a:rect b="b" l="l" r="r" t="t"/>
              <a:pathLst>
                <a:path extrusionOk="0" h="55314" w="937642">
                  <a:moveTo>
                    <a:pt x="64680" y="45592"/>
                  </a:moveTo>
                  <a:cubicBezTo>
                    <a:pt x="43120" y="48974"/>
                    <a:pt x="21560" y="52355"/>
                    <a:pt x="0" y="55315"/>
                  </a:cubicBezTo>
                  <a:lnTo>
                    <a:pt x="177552" y="55315"/>
                  </a:lnTo>
                  <a:cubicBezTo>
                    <a:pt x="350453" y="30373"/>
                    <a:pt x="523778" y="13463"/>
                    <a:pt x="738531" y="39673"/>
                  </a:cubicBezTo>
                  <a:cubicBezTo>
                    <a:pt x="777423" y="44323"/>
                    <a:pt x="809974" y="49819"/>
                    <a:pt x="837875" y="55315"/>
                  </a:cubicBezTo>
                  <a:lnTo>
                    <a:pt x="937643" y="55315"/>
                  </a:lnTo>
                  <a:cubicBezTo>
                    <a:pt x="895368" y="38828"/>
                    <a:pt x="833648" y="24454"/>
                    <a:pt x="741490" y="13463"/>
                  </a:cubicBezTo>
                  <a:cubicBezTo>
                    <a:pt x="478544" y="-18665"/>
                    <a:pt x="277319" y="12618"/>
                    <a:pt x="64680" y="45592"/>
                  </a:cubicBezTo>
                  <a:close/>
                </a:path>
              </a:pathLst>
            </a:custGeom>
            <a:gradFill>
              <a:gsLst>
                <a:gs pos="0">
                  <a:srgbClr val="F4CFC6"/>
                </a:gs>
                <a:gs pos="100000">
                  <a:srgbClr val="F9E6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-26834" y="-559342"/>
              <a:ext cx="5975222" cy="3463529"/>
            </a:xfrm>
            <a:custGeom>
              <a:rect b="b" l="l" r="r" t="t"/>
              <a:pathLst>
                <a:path extrusionOk="0" h="3463528" w="4524611">
                  <a:moveTo>
                    <a:pt x="1268" y="3462684"/>
                  </a:moveTo>
                  <a:lnTo>
                    <a:pt x="1268" y="3312610"/>
                  </a:lnTo>
                  <a:cubicBezTo>
                    <a:pt x="134009" y="3376021"/>
                    <a:pt x="472626" y="3383631"/>
                    <a:pt x="861126" y="3392508"/>
                  </a:cubicBezTo>
                  <a:cubicBezTo>
                    <a:pt x="1115617" y="3398427"/>
                    <a:pt x="1378563" y="3404345"/>
                    <a:pt x="1617835" y="3425905"/>
                  </a:cubicBezTo>
                  <a:cubicBezTo>
                    <a:pt x="1741276" y="3436896"/>
                    <a:pt x="1823710" y="3449578"/>
                    <a:pt x="1881626" y="3462684"/>
                  </a:cubicBezTo>
                  <a:lnTo>
                    <a:pt x="1975475" y="3462684"/>
                  </a:lnTo>
                  <a:cubicBezTo>
                    <a:pt x="1918828" y="3439855"/>
                    <a:pt x="1823710" y="3417873"/>
                    <a:pt x="1619949" y="3399272"/>
                  </a:cubicBezTo>
                  <a:cubicBezTo>
                    <a:pt x="1379831" y="3377289"/>
                    <a:pt x="1116463" y="3371371"/>
                    <a:pt x="861549" y="3365876"/>
                  </a:cubicBezTo>
                  <a:cubicBezTo>
                    <a:pt x="478544" y="3357420"/>
                    <a:pt x="116677" y="3348966"/>
                    <a:pt x="1268" y="3282172"/>
                  </a:cubicBezTo>
                  <a:lnTo>
                    <a:pt x="1268" y="3143936"/>
                  </a:lnTo>
                  <a:cubicBezTo>
                    <a:pt x="136123" y="3232712"/>
                    <a:pt x="475162" y="3243703"/>
                    <a:pt x="864508" y="3255962"/>
                  </a:cubicBezTo>
                  <a:cubicBezTo>
                    <a:pt x="1119845" y="3263994"/>
                    <a:pt x="1384059" y="3272450"/>
                    <a:pt x="1624176" y="3302887"/>
                  </a:cubicBezTo>
                  <a:cubicBezTo>
                    <a:pt x="1934046" y="3342202"/>
                    <a:pt x="1986889" y="3392085"/>
                    <a:pt x="2038041" y="3439855"/>
                  </a:cubicBezTo>
                  <a:cubicBezTo>
                    <a:pt x="2046496" y="3447465"/>
                    <a:pt x="2054528" y="3455074"/>
                    <a:pt x="2063828" y="3462684"/>
                  </a:cubicBezTo>
                  <a:lnTo>
                    <a:pt x="2109484" y="3462684"/>
                  </a:lnTo>
                  <a:cubicBezTo>
                    <a:pt x="2086656" y="3449156"/>
                    <a:pt x="2071860" y="3434782"/>
                    <a:pt x="2056219" y="3420409"/>
                  </a:cubicBezTo>
                  <a:cubicBezTo>
                    <a:pt x="2002108" y="3369680"/>
                    <a:pt x="1946306" y="3316837"/>
                    <a:pt x="1627558" y="3276254"/>
                  </a:cubicBezTo>
                  <a:cubicBezTo>
                    <a:pt x="1386172" y="3245394"/>
                    <a:pt x="1121536" y="3236939"/>
                    <a:pt x="865354" y="3228907"/>
                  </a:cubicBezTo>
                  <a:cubicBezTo>
                    <a:pt x="479390" y="3216647"/>
                    <a:pt x="114986" y="3205233"/>
                    <a:pt x="1268" y="3110116"/>
                  </a:cubicBezTo>
                  <a:lnTo>
                    <a:pt x="1268" y="2975261"/>
                  </a:lnTo>
                  <a:cubicBezTo>
                    <a:pt x="137391" y="3089402"/>
                    <a:pt x="477699" y="3102930"/>
                    <a:pt x="868313" y="3118994"/>
                  </a:cubicBezTo>
                  <a:cubicBezTo>
                    <a:pt x="1124495" y="3129562"/>
                    <a:pt x="1389977" y="3140131"/>
                    <a:pt x="1630940" y="3179446"/>
                  </a:cubicBezTo>
                  <a:cubicBezTo>
                    <a:pt x="1941656" y="3230175"/>
                    <a:pt x="1994498" y="3294009"/>
                    <a:pt x="2045650" y="3356152"/>
                  </a:cubicBezTo>
                  <a:cubicBezTo>
                    <a:pt x="2077356" y="3394622"/>
                    <a:pt x="2108639" y="3431823"/>
                    <a:pt x="2194456" y="3462684"/>
                  </a:cubicBezTo>
                  <a:lnTo>
                    <a:pt x="2294223" y="3462684"/>
                  </a:lnTo>
                  <a:cubicBezTo>
                    <a:pt x="2141613" y="3430132"/>
                    <a:pt x="2104411" y="3385744"/>
                    <a:pt x="2065942" y="3339243"/>
                  </a:cubicBezTo>
                  <a:cubicBezTo>
                    <a:pt x="2014367" y="3276677"/>
                    <a:pt x="1955606" y="3205656"/>
                    <a:pt x="1634745" y="3153236"/>
                  </a:cubicBezTo>
                  <a:cubicBezTo>
                    <a:pt x="1392091" y="3113498"/>
                    <a:pt x="1126186" y="3102930"/>
                    <a:pt x="869158" y="3092361"/>
                  </a:cubicBezTo>
                  <a:cubicBezTo>
                    <a:pt x="463748" y="3075874"/>
                    <a:pt x="113718" y="3061501"/>
                    <a:pt x="845" y="2938060"/>
                  </a:cubicBezTo>
                  <a:lnTo>
                    <a:pt x="845" y="2807010"/>
                  </a:lnTo>
                  <a:cubicBezTo>
                    <a:pt x="138237" y="2946092"/>
                    <a:pt x="479813" y="2963002"/>
                    <a:pt x="871695" y="2982448"/>
                  </a:cubicBezTo>
                  <a:cubicBezTo>
                    <a:pt x="1129145" y="2995130"/>
                    <a:pt x="1395050" y="3008235"/>
                    <a:pt x="1637281" y="3056428"/>
                  </a:cubicBezTo>
                  <a:cubicBezTo>
                    <a:pt x="1948842" y="3118571"/>
                    <a:pt x="2002108" y="3197201"/>
                    <a:pt x="2053682" y="3272872"/>
                  </a:cubicBezTo>
                  <a:cubicBezTo>
                    <a:pt x="2105257" y="3348966"/>
                    <a:pt x="2154718" y="3420832"/>
                    <a:pt x="2440069" y="3462261"/>
                  </a:cubicBezTo>
                  <a:lnTo>
                    <a:pt x="2999357" y="3462261"/>
                  </a:lnTo>
                  <a:cubicBezTo>
                    <a:pt x="3079255" y="3451269"/>
                    <a:pt x="3154926" y="3436896"/>
                    <a:pt x="3230174" y="3422946"/>
                  </a:cubicBezTo>
                  <a:cubicBezTo>
                    <a:pt x="3441546" y="3382785"/>
                    <a:pt x="3641503" y="3345161"/>
                    <a:pt x="3901912" y="3384053"/>
                  </a:cubicBezTo>
                  <a:cubicBezTo>
                    <a:pt x="4037189" y="3404345"/>
                    <a:pt x="4102715" y="3431823"/>
                    <a:pt x="4134420" y="3462684"/>
                  </a:cubicBezTo>
                  <a:lnTo>
                    <a:pt x="4170353" y="3462684"/>
                  </a:lnTo>
                  <a:cubicBezTo>
                    <a:pt x="4141184" y="3420832"/>
                    <a:pt x="4072277" y="3382785"/>
                    <a:pt x="3905717" y="3357843"/>
                  </a:cubicBezTo>
                  <a:cubicBezTo>
                    <a:pt x="3640657" y="3318528"/>
                    <a:pt x="3439009" y="3356575"/>
                    <a:pt x="3225101" y="3397158"/>
                  </a:cubicBezTo>
                  <a:cubicBezTo>
                    <a:pt x="3006966" y="3438587"/>
                    <a:pt x="2781222" y="3480861"/>
                    <a:pt x="2472620" y="3440701"/>
                  </a:cubicBezTo>
                  <a:cubicBezTo>
                    <a:pt x="2172896" y="3401386"/>
                    <a:pt x="2125549" y="3332056"/>
                    <a:pt x="2075665" y="3258499"/>
                  </a:cubicBezTo>
                  <a:cubicBezTo>
                    <a:pt x="2023668" y="3181982"/>
                    <a:pt x="1964906" y="3095320"/>
                    <a:pt x="1642354" y="3031063"/>
                  </a:cubicBezTo>
                  <a:cubicBezTo>
                    <a:pt x="1398432" y="2982448"/>
                    <a:pt x="1131259" y="2969343"/>
                    <a:pt x="872963" y="2956238"/>
                  </a:cubicBezTo>
                  <a:cubicBezTo>
                    <a:pt x="465439" y="2935946"/>
                    <a:pt x="113295" y="2918614"/>
                    <a:pt x="845" y="2766427"/>
                  </a:cubicBezTo>
                  <a:lnTo>
                    <a:pt x="845" y="2639604"/>
                  </a:lnTo>
                  <a:cubicBezTo>
                    <a:pt x="139082" y="2803205"/>
                    <a:pt x="481926" y="2823497"/>
                    <a:pt x="875499" y="2846325"/>
                  </a:cubicBezTo>
                  <a:cubicBezTo>
                    <a:pt x="1133795" y="2861544"/>
                    <a:pt x="1400968" y="2877185"/>
                    <a:pt x="1644045" y="2934256"/>
                  </a:cubicBezTo>
                  <a:cubicBezTo>
                    <a:pt x="1956874" y="3007813"/>
                    <a:pt x="2010563" y="3100816"/>
                    <a:pt x="2062137" y="3190860"/>
                  </a:cubicBezTo>
                  <a:cubicBezTo>
                    <a:pt x="2115403" y="3283863"/>
                    <a:pt x="2166132" y="3371371"/>
                    <a:pt x="2479384" y="3419987"/>
                  </a:cubicBezTo>
                  <a:cubicBezTo>
                    <a:pt x="2793904" y="3468602"/>
                    <a:pt x="3022608" y="3417873"/>
                    <a:pt x="3244125" y="3368412"/>
                  </a:cubicBezTo>
                  <a:cubicBezTo>
                    <a:pt x="3456342" y="3321065"/>
                    <a:pt x="3656721" y="3276677"/>
                    <a:pt x="3917976" y="3322333"/>
                  </a:cubicBezTo>
                  <a:cubicBezTo>
                    <a:pt x="4112438" y="3356575"/>
                    <a:pt x="4163167" y="3406881"/>
                    <a:pt x="4177540" y="3463529"/>
                  </a:cubicBezTo>
                  <a:lnTo>
                    <a:pt x="4524611" y="3463529"/>
                  </a:lnTo>
                  <a:cubicBezTo>
                    <a:pt x="4484874" y="3350657"/>
                    <a:pt x="4482760" y="3216225"/>
                    <a:pt x="4481492" y="3077142"/>
                  </a:cubicBezTo>
                  <a:cubicBezTo>
                    <a:pt x="4478533" y="2801514"/>
                    <a:pt x="4475573" y="2517009"/>
                    <a:pt x="4179654" y="2355098"/>
                  </a:cubicBezTo>
                  <a:cubicBezTo>
                    <a:pt x="3891766" y="2197415"/>
                    <a:pt x="3673631" y="2349180"/>
                    <a:pt x="3442814" y="2510245"/>
                  </a:cubicBezTo>
                  <a:cubicBezTo>
                    <a:pt x="3211574" y="2671310"/>
                    <a:pt x="2972724" y="2837870"/>
                    <a:pt x="2647635" y="2680610"/>
                  </a:cubicBezTo>
                  <a:cubicBezTo>
                    <a:pt x="2326774" y="2525464"/>
                    <a:pt x="2275199" y="2245608"/>
                    <a:pt x="2220666" y="1949265"/>
                  </a:cubicBezTo>
                  <a:cubicBezTo>
                    <a:pt x="2166132" y="1653768"/>
                    <a:pt x="2104411" y="1318957"/>
                    <a:pt x="1761567" y="1066579"/>
                  </a:cubicBezTo>
                  <a:cubicBezTo>
                    <a:pt x="1499467" y="873809"/>
                    <a:pt x="1212848" y="821811"/>
                    <a:pt x="935952" y="771082"/>
                  </a:cubicBezTo>
                  <a:cubicBezTo>
                    <a:pt x="498836" y="690338"/>
                    <a:pt x="120904" y="621431"/>
                    <a:pt x="1268" y="0"/>
                  </a:cubicBezTo>
                  <a:lnTo>
                    <a:pt x="1268" y="0"/>
                  </a:lnTo>
                  <a:lnTo>
                    <a:pt x="1691" y="175438"/>
                  </a:lnTo>
                  <a:lnTo>
                    <a:pt x="0" y="221094"/>
                  </a:lnTo>
                  <a:lnTo>
                    <a:pt x="0" y="399914"/>
                  </a:lnTo>
                  <a:lnTo>
                    <a:pt x="0" y="578734"/>
                  </a:lnTo>
                  <a:lnTo>
                    <a:pt x="0" y="757977"/>
                  </a:lnTo>
                  <a:lnTo>
                    <a:pt x="0" y="937220"/>
                  </a:lnTo>
                  <a:lnTo>
                    <a:pt x="0" y="1116463"/>
                  </a:lnTo>
                  <a:lnTo>
                    <a:pt x="0" y="1295706"/>
                  </a:lnTo>
                  <a:lnTo>
                    <a:pt x="0" y="1474948"/>
                  </a:lnTo>
                  <a:lnTo>
                    <a:pt x="0" y="1654191"/>
                  </a:lnTo>
                  <a:lnTo>
                    <a:pt x="0" y="1833434"/>
                  </a:lnTo>
                  <a:lnTo>
                    <a:pt x="0" y="2012677"/>
                  </a:lnTo>
                  <a:lnTo>
                    <a:pt x="0" y="2191920"/>
                  </a:lnTo>
                  <a:lnTo>
                    <a:pt x="0" y="2371162"/>
                  </a:lnTo>
                  <a:lnTo>
                    <a:pt x="0" y="2550405"/>
                  </a:lnTo>
                  <a:lnTo>
                    <a:pt x="0" y="2729648"/>
                  </a:lnTo>
                  <a:lnTo>
                    <a:pt x="0" y="2908891"/>
                  </a:lnTo>
                  <a:lnTo>
                    <a:pt x="0" y="3087711"/>
                  </a:lnTo>
                  <a:lnTo>
                    <a:pt x="0" y="3266108"/>
                  </a:lnTo>
                  <a:lnTo>
                    <a:pt x="0" y="3463106"/>
                  </a:lnTo>
                  <a:lnTo>
                    <a:pt x="1268" y="3463106"/>
                  </a:lnTo>
                  <a:close/>
                  <a:moveTo>
                    <a:pt x="2636221" y="2703438"/>
                  </a:moveTo>
                  <a:cubicBezTo>
                    <a:pt x="2975261" y="2867462"/>
                    <a:pt x="3220874" y="2696251"/>
                    <a:pt x="3458033" y="2530959"/>
                  </a:cubicBezTo>
                  <a:cubicBezTo>
                    <a:pt x="3682086" y="2374967"/>
                    <a:pt x="3893457" y="2227853"/>
                    <a:pt x="4166971" y="2377504"/>
                  </a:cubicBezTo>
                  <a:cubicBezTo>
                    <a:pt x="4336491" y="2470507"/>
                    <a:pt x="4404975" y="2607476"/>
                    <a:pt x="4433299" y="2760508"/>
                  </a:cubicBezTo>
                  <a:cubicBezTo>
                    <a:pt x="4399480" y="2624385"/>
                    <a:pt x="4325923" y="2502635"/>
                    <a:pt x="4162321" y="2416819"/>
                  </a:cubicBezTo>
                  <a:cubicBezTo>
                    <a:pt x="3875702" y="2266745"/>
                    <a:pt x="3658412" y="2411323"/>
                    <a:pt x="3428863" y="2564356"/>
                  </a:cubicBezTo>
                  <a:cubicBezTo>
                    <a:pt x="3198469" y="2717811"/>
                    <a:pt x="2960465" y="2876763"/>
                    <a:pt x="2636221" y="2726689"/>
                  </a:cubicBezTo>
                  <a:cubicBezTo>
                    <a:pt x="2384267" y="2610012"/>
                    <a:pt x="2299296" y="2418932"/>
                    <a:pt x="2247721" y="2205025"/>
                  </a:cubicBezTo>
                  <a:cubicBezTo>
                    <a:pt x="2303523" y="2408787"/>
                    <a:pt x="2398217" y="2588452"/>
                    <a:pt x="2636221" y="2703438"/>
                  </a:cubicBezTo>
                  <a:close/>
                  <a:moveTo>
                    <a:pt x="2625653" y="2751208"/>
                  </a:moveTo>
                  <a:cubicBezTo>
                    <a:pt x="2963424" y="2907623"/>
                    <a:pt x="3207769" y="2744444"/>
                    <a:pt x="3444082" y="2586761"/>
                  </a:cubicBezTo>
                  <a:cubicBezTo>
                    <a:pt x="3667290" y="2437956"/>
                    <a:pt x="3877816" y="2297605"/>
                    <a:pt x="4150484" y="2440492"/>
                  </a:cubicBezTo>
                  <a:cubicBezTo>
                    <a:pt x="4321272" y="2530114"/>
                    <a:pt x="4389334" y="2662855"/>
                    <a:pt x="4416812" y="2810815"/>
                  </a:cubicBezTo>
                  <a:cubicBezTo>
                    <a:pt x="4383416" y="2679342"/>
                    <a:pt x="4310281" y="2562242"/>
                    <a:pt x="4145834" y="2479807"/>
                  </a:cubicBezTo>
                  <a:cubicBezTo>
                    <a:pt x="3860483" y="2336920"/>
                    <a:pt x="3644462" y="2474734"/>
                    <a:pt x="3415758" y="2620158"/>
                  </a:cubicBezTo>
                  <a:cubicBezTo>
                    <a:pt x="3186209" y="2766427"/>
                    <a:pt x="2949051" y="2917346"/>
                    <a:pt x="2626075" y="2774459"/>
                  </a:cubicBezTo>
                  <a:cubicBezTo>
                    <a:pt x="2364821" y="2659050"/>
                    <a:pt x="2284077" y="2467548"/>
                    <a:pt x="2233348" y="2254063"/>
                  </a:cubicBezTo>
                  <a:cubicBezTo>
                    <a:pt x="2287459" y="2457402"/>
                    <a:pt x="2379617" y="2637068"/>
                    <a:pt x="2625653" y="2751208"/>
                  </a:cubicBezTo>
                  <a:close/>
                  <a:moveTo>
                    <a:pt x="2615507" y="2798978"/>
                  </a:moveTo>
                  <a:cubicBezTo>
                    <a:pt x="2951587" y="2947360"/>
                    <a:pt x="3194664" y="2792637"/>
                    <a:pt x="3430131" y="2642563"/>
                  </a:cubicBezTo>
                  <a:cubicBezTo>
                    <a:pt x="3652071" y="2500944"/>
                    <a:pt x="3862174" y="2367358"/>
                    <a:pt x="4133997" y="2503481"/>
                  </a:cubicBezTo>
                  <a:cubicBezTo>
                    <a:pt x="4309013" y="2590989"/>
                    <a:pt x="4375383" y="2722039"/>
                    <a:pt x="4401594" y="2867039"/>
                  </a:cubicBezTo>
                  <a:cubicBezTo>
                    <a:pt x="4369888" y="2738103"/>
                    <a:pt x="4297599" y="2622694"/>
                    <a:pt x="4128924" y="2542373"/>
                  </a:cubicBezTo>
                  <a:cubicBezTo>
                    <a:pt x="3844842" y="2407096"/>
                    <a:pt x="3630089" y="2537723"/>
                    <a:pt x="3402231" y="2675537"/>
                  </a:cubicBezTo>
                  <a:cubicBezTo>
                    <a:pt x="3173527" y="2814197"/>
                    <a:pt x="2937214" y="2957506"/>
                    <a:pt x="2615507" y="2821806"/>
                  </a:cubicBezTo>
                  <a:cubicBezTo>
                    <a:pt x="2341147" y="2706397"/>
                    <a:pt x="2266322" y="2510245"/>
                    <a:pt x="2216438" y="2294646"/>
                  </a:cubicBezTo>
                  <a:cubicBezTo>
                    <a:pt x="2268858" y="2500944"/>
                    <a:pt x="2357211" y="2684837"/>
                    <a:pt x="2615507" y="2798978"/>
                  </a:cubicBezTo>
                  <a:close/>
                  <a:moveTo>
                    <a:pt x="2604938" y="2846748"/>
                  </a:moveTo>
                  <a:cubicBezTo>
                    <a:pt x="2939328" y="2987521"/>
                    <a:pt x="3181559" y="2840407"/>
                    <a:pt x="3415758" y="2698365"/>
                  </a:cubicBezTo>
                  <a:cubicBezTo>
                    <a:pt x="3637275" y="2563933"/>
                    <a:pt x="3846110" y="2437110"/>
                    <a:pt x="4117088" y="2566469"/>
                  </a:cubicBezTo>
                  <a:cubicBezTo>
                    <a:pt x="4293371" y="2650595"/>
                    <a:pt x="4358897" y="2776572"/>
                    <a:pt x="4384261" y="2916078"/>
                  </a:cubicBezTo>
                  <a:cubicBezTo>
                    <a:pt x="4352978" y="2792637"/>
                    <a:pt x="4281112" y="2681878"/>
                    <a:pt x="4111592" y="2605362"/>
                  </a:cubicBezTo>
                  <a:cubicBezTo>
                    <a:pt x="3829200" y="2477694"/>
                    <a:pt x="3614870" y="2600712"/>
                    <a:pt x="3388280" y="2731339"/>
                  </a:cubicBezTo>
                  <a:cubicBezTo>
                    <a:pt x="3160422" y="2862389"/>
                    <a:pt x="2924954" y="2998089"/>
                    <a:pt x="2604093" y="2869999"/>
                  </a:cubicBezTo>
                  <a:cubicBezTo>
                    <a:pt x="2311978" y="2753322"/>
                    <a:pt x="2249412" y="2558860"/>
                    <a:pt x="2197415" y="2331425"/>
                  </a:cubicBezTo>
                  <a:cubicBezTo>
                    <a:pt x="2248989" y="2541528"/>
                    <a:pt x="2331424" y="2731339"/>
                    <a:pt x="2604938" y="2846748"/>
                  </a:cubicBezTo>
                  <a:close/>
                  <a:moveTo>
                    <a:pt x="1268" y="119213"/>
                  </a:moveTo>
                  <a:cubicBezTo>
                    <a:pt x="147114" y="653560"/>
                    <a:pt x="512364" y="719930"/>
                    <a:pt x="931301" y="796447"/>
                  </a:cubicBezTo>
                  <a:cubicBezTo>
                    <a:pt x="1205661" y="846330"/>
                    <a:pt x="1488899" y="898328"/>
                    <a:pt x="1745926" y="1087294"/>
                  </a:cubicBezTo>
                  <a:cubicBezTo>
                    <a:pt x="2050300" y="1310924"/>
                    <a:pt x="2125971" y="1592048"/>
                    <a:pt x="2179237" y="1870635"/>
                  </a:cubicBezTo>
                  <a:cubicBezTo>
                    <a:pt x="2125126" y="1633054"/>
                    <a:pt x="2032968" y="1384904"/>
                    <a:pt x="1754381" y="1188752"/>
                  </a:cubicBezTo>
                  <a:cubicBezTo>
                    <a:pt x="1493549" y="1005282"/>
                    <a:pt x="1208198" y="955398"/>
                    <a:pt x="932147" y="907205"/>
                  </a:cubicBezTo>
                  <a:cubicBezTo>
                    <a:pt x="497145" y="830689"/>
                    <a:pt x="120904" y="765164"/>
                    <a:pt x="1268" y="174170"/>
                  </a:cubicBezTo>
                  <a:lnTo>
                    <a:pt x="1268" y="119213"/>
                  </a:lnTo>
                  <a:close/>
                  <a:moveTo>
                    <a:pt x="1268" y="287042"/>
                  </a:moveTo>
                  <a:cubicBezTo>
                    <a:pt x="146269" y="796447"/>
                    <a:pt x="510250" y="859858"/>
                    <a:pt x="927497" y="932993"/>
                  </a:cubicBezTo>
                  <a:cubicBezTo>
                    <a:pt x="1200588" y="980763"/>
                    <a:pt x="1482980" y="1029801"/>
                    <a:pt x="1739162" y="1210312"/>
                  </a:cubicBezTo>
                  <a:cubicBezTo>
                    <a:pt x="2053260" y="1431406"/>
                    <a:pt x="2122589" y="1711261"/>
                    <a:pt x="2176278" y="1986044"/>
                  </a:cubicBezTo>
                  <a:cubicBezTo>
                    <a:pt x="2123435" y="1752268"/>
                    <a:pt x="2035082" y="1504963"/>
                    <a:pt x="1747194" y="1311347"/>
                  </a:cubicBezTo>
                  <a:cubicBezTo>
                    <a:pt x="1487208" y="1136754"/>
                    <a:pt x="1203125" y="1089407"/>
                    <a:pt x="928342" y="1043328"/>
                  </a:cubicBezTo>
                  <a:cubicBezTo>
                    <a:pt x="495031" y="971039"/>
                    <a:pt x="120482" y="908474"/>
                    <a:pt x="1268" y="347072"/>
                  </a:cubicBezTo>
                  <a:lnTo>
                    <a:pt x="1268" y="287042"/>
                  </a:lnTo>
                  <a:close/>
                  <a:moveTo>
                    <a:pt x="1268" y="455294"/>
                  </a:moveTo>
                  <a:cubicBezTo>
                    <a:pt x="145846" y="939756"/>
                    <a:pt x="508559" y="1000209"/>
                    <a:pt x="923692" y="1069538"/>
                  </a:cubicBezTo>
                  <a:cubicBezTo>
                    <a:pt x="1195515" y="1114772"/>
                    <a:pt x="1477062" y="1161696"/>
                    <a:pt x="1731975" y="1333330"/>
                  </a:cubicBezTo>
                  <a:cubicBezTo>
                    <a:pt x="2054951" y="1550197"/>
                    <a:pt x="2117939" y="1826670"/>
                    <a:pt x="2172050" y="2095534"/>
                  </a:cubicBezTo>
                  <a:cubicBezTo>
                    <a:pt x="2119630" y="1867253"/>
                    <a:pt x="2035504" y="1623331"/>
                    <a:pt x="1739162" y="1433942"/>
                  </a:cubicBezTo>
                  <a:cubicBezTo>
                    <a:pt x="1480444" y="1268227"/>
                    <a:pt x="1197629" y="1223417"/>
                    <a:pt x="923692" y="1179874"/>
                  </a:cubicBezTo>
                  <a:cubicBezTo>
                    <a:pt x="492918" y="1111390"/>
                    <a:pt x="119636" y="1052206"/>
                    <a:pt x="1268" y="519973"/>
                  </a:cubicBezTo>
                  <a:lnTo>
                    <a:pt x="1268" y="455294"/>
                  </a:lnTo>
                  <a:close/>
                  <a:moveTo>
                    <a:pt x="1268" y="623545"/>
                  </a:moveTo>
                  <a:cubicBezTo>
                    <a:pt x="145423" y="1083489"/>
                    <a:pt x="506445" y="1140559"/>
                    <a:pt x="920310" y="1206507"/>
                  </a:cubicBezTo>
                  <a:cubicBezTo>
                    <a:pt x="1191288" y="1249627"/>
                    <a:pt x="1471566" y="1294015"/>
                    <a:pt x="1725634" y="1456770"/>
                  </a:cubicBezTo>
                  <a:cubicBezTo>
                    <a:pt x="2055796" y="1668142"/>
                    <a:pt x="2112866" y="1938697"/>
                    <a:pt x="2168246" y="2200374"/>
                  </a:cubicBezTo>
                  <a:cubicBezTo>
                    <a:pt x="2169937" y="2207984"/>
                    <a:pt x="2171627" y="2215171"/>
                    <a:pt x="2172896" y="2222780"/>
                  </a:cubicBezTo>
                  <a:cubicBezTo>
                    <a:pt x="2120898" y="1995767"/>
                    <a:pt x="2045650" y="1747617"/>
                    <a:pt x="1732398" y="1557383"/>
                  </a:cubicBezTo>
                  <a:cubicBezTo>
                    <a:pt x="1474948" y="1400968"/>
                    <a:pt x="1192979" y="1358272"/>
                    <a:pt x="920733" y="1317265"/>
                  </a:cubicBezTo>
                  <a:cubicBezTo>
                    <a:pt x="490804" y="1251740"/>
                    <a:pt x="119213" y="1195938"/>
                    <a:pt x="1268" y="692875"/>
                  </a:cubicBezTo>
                  <a:lnTo>
                    <a:pt x="1268" y="623545"/>
                  </a:lnTo>
                  <a:close/>
                  <a:moveTo>
                    <a:pt x="1268" y="791374"/>
                  </a:moveTo>
                  <a:cubicBezTo>
                    <a:pt x="145001" y="1226376"/>
                    <a:pt x="504332" y="1280487"/>
                    <a:pt x="916505" y="1343053"/>
                  </a:cubicBezTo>
                  <a:cubicBezTo>
                    <a:pt x="1186215" y="1383636"/>
                    <a:pt x="1465648" y="1425910"/>
                    <a:pt x="1718448" y="1579789"/>
                  </a:cubicBezTo>
                  <a:cubicBezTo>
                    <a:pt x="2046918" y="1779323"/>
                    <a:pt x="2103989" y="2035082"/>
                    <a:pt x="2158945" y="2282387"/>
                  </a:cubicBezTo>
                  <a:cubicBezTo>
                    <a:pt x="2213902" y="2529691"/>
                    <a:pt x="2265899" y="2763468"/>
                    <a:pt x="2593947" y="2894518"/>
                  </a:cubicBezTo>
                  <a:cubicBezTo>
                    <a:pt x="2926645" y="3027682"/>
                    <a:pt x="3168031" y="2888599"/>
                    <a:pt x="3400962" y="2754167"/>
                  </a:cubicBezTo>
                  <a:cubicBezTo>
                    <a:pt x="3621634" y="2626922"/>
                    <a:pt x="3829623" y="2507286"/>
                    <a:pt x="4100178" y="2629458"/>
                  </a:cubicBezTo>
                  <a:cubicBezTo>
                    <a:pt x="4277730" y="2709779"/>
                    <a:pt x="4342410" y="2831106"/>
                    <a:pt x="4366929" y="2965116"/>
                  </a:cubicBezTo>
                  <a:cubicBezTo>
                    <a:pt x="4336491" y="2847170"/>
                    <a:pt x="4265048" y="2741062"/>
                    <a:pt x="4094260" y="2667928"/>
                  </a:cubicBezTo>
                  <a:cubicBezTo>
                    <a:pt x="3813136" y="2547446"/>
                    <a:pt x="3600074" y="2663700"/>
                    <a:pt x="3374329" y="2786718"/>
                  </a:cubicBezTo>
                  <a:cubicBezTo>
                    <a:pt x="3147317" y="2910582"/>
                    <a:pt x="2912695" y="3038250"/>
                    <a:pt x="2593102" y="2917346"/>
                  </a:cubicBezTo>
                  <a:cubicBezTo>
                    <a:pt x="2279427" y="2798555"/>
                    <a:pt x="2231657" y="2594793"/>
                    <a:pt x="2175855" y="2358480"/>
                  </a:cubicBezTo>
                  <a:cubicBezTo>
                    <a:pt x="2122589" y="2131045"/>
                    <a:pt x="2061714" y="1873595"/>
                    <a:pt x="1724789" y="1679556"/>
                  </a:cubicBezTo>
                  <a:cubicBezTo>
                    <a:pt x="1468184" y="1532019"/>
                    <a:pt x="1187906" y="1491858"/>
                    <a:pt x="916505" y="1452966"/>
                  </a:cubicBezTo>
                  <a:cubicBezTo>
                    <a:pt x="488267" y="1391668"/>
                    <a:pt x="118368" y="1338825"/>
                    <a:pt x="1268" y="865777"/>
                  </a:cubicBezTo>
                  <a:lnTo>
                    <a:pt x="1268" y="791374"/>
                  </a:lnTo>
                  <a:close/>
                  <a:moveTo>
                    <a:pt x="1268" y="959625"/>
                  </a:moveTo>
                  <a:cubicBezTo>
                    <a:pt x="145001" y="1369686"/>
                    <a:pt x="502641" y="1420837"/>
                    <a:pt x="913123" y="1479599"/>
                  </a:cubicBezTo>
                  <a:cubicBezTo>
                    <a:pt x="1181988" y="1518068"/>
                    <a:pt x="1460152" y="1557806"/>
                    <a:pt x="1712107" y="1702807"/>
                  </a:cubicBezTo>
                  <a:cubicBezTo>
                    <a:pt x="2039309" y="1890927"/>
                    <a:pt x="2095957" y="2131890"/>
                    <a:pt x="2150490" y="2364821"/>
                  </a:cubicBezTo>
                  <a:cubicBezTo>
                    <a:pt x="2205447" y="2598175"/>
                    <a:pt x="2257444" y="2818424"/>
                    <a:pt x="2584224" y="2942287"/>
                  </a:cubicBezTo>
                  <a:cubicBezTo>
                    <a:pt x="2915654" y="3067842"/>
                    <a:pt x="3155349" y="2936792"/>
                    <a:pt x="3387434" y="2809969"/>
                  </a:cubicBezTo>
                  <a:cubicBezTo>
                    <a:pt x="3607261" y="2690333"/>
                    <a:pt x="3814827" y="2577038"/>
                    <a:pt x="4084114" y="2692447"/>
                  </a:cubicBezTo>
                  <a:cubicBezTo>
                    <a:pt x="4263357" y="2769386"/>
                    <a:pt x="4326768" y="2885640"/>
                    <a:pt x="4350442" y="3013731"/>
                  </a:cubicBezTo>
                  <a:cubicBezTo>
                    <a:pt x="4320427" y="2901281"/>
                    <a:pt x="4249829" y="2800246"/>
                    <a:pt x="4077773" y="2730916"/>
                  </a:cubicBezTo>
                  <a:cubicBezTo>
                    <a:pt x="3797917" y="2618044"/>
                    <a:pt x="3585701" y="2727112"/>
                    <a:pt x="3361225" y="2842520"/>
                  </a:cubicBezTo>
                  <a:cubicBezTo>
                    <a:pt x="3135057" y="2958774"/>
                    <a:pt x="2901281" y="3078833"/>
                    <a:pt x="2582533" y="2965116"/>
                  </a:cubicBezTo>
                  <a:cubicBezTo>
                    <a:pt x="2270127" y="2853512"/>
                    <a:pt x="2222779" y="2662432"/>
                    <a:pt x="2167400" y="2440915"/>
                  </a:cubicBezTo>
                  <a:cubicBezTo>
                    <a:pt x="2114134" y="2227007"/>
                    <a:pt x="2053682" y="1985199"/>
                    <a:pt x="1718025" y="1802997"/>
                  </a:cubicBezTo>
                  <a:cubicBezTo>
                    <a:pt x="1462688" y="1664337"/>
                    <a:pt x="1183256" y="1626713"/>
                    <a:pt x="913123" y="1590357"/>
                  </a:cubicBezTo>
                  <a:cubicBezTo>
                    <a:pt x="486576" y="1532441"/>
                    <a:pt x="118368" y="1482981"/>
                    <a:pt x="1268" y="1038678"/>
                  </a:cubicBezTo>
                  <a:lnTo>
                    <a:pt x="1268" y="959625"/>
                  </a:lnTo>
                  <a:close/>
                  <a:moveTo>
                    <a:pt x="1268" y="1127454"/>
                  </a:moveTo>
                  <a:cubicBezTo>
                    <a:pt x="144155" y="1512995"/>
                    <a:pt x="500527" y="1561188"/>
                    <a:pt x="908896" y="1616144"/>
                  </a:cubicBezTo>
                  <a:cubicBezTo>
                    <a:pt x="1176492" y="1652078"/>
                    <a:pt x="1453811" y="1689702"/>
                    <a:pt x="1704497" y="1825825"/>
                  </a:cubicBezTo>
                  <a:cubicBezTo>
                    <a:pt x="2030009" y="2002531"/>
                    <a:pt x="2086233" y="2228275"/>
                    <a:pt x="2140767" y="2446833"/>
                  </a:cubicBezTo>
                  <a:cubicBezTo>
                    <a:pt x="2195301" y="2666237"/>
                    <a:pt x="2247298" y="2873381"/>
                    <a:pt x="2572810" y="2989635"/>
                  </a:cubicBezTo>
                  <a:cubicBezTo>
                    <a:pt x="2902549" y="3107157"/>
                    <a:pt x="3141398" y="2984562"/>
                    <a:pt x="3372638" y="2865771"/>
                  </a:cubicBezTo>
                  <a:cubicBezTo>
                    <a:pt x="3591619" y="2753322"/>
                    <a:pt x="3798340" y="2646791"/>
                    <a:pt x="4066781" y="2755013"/>
                  </a:cubicBezTo>
                  <a:cubicBezTo>
                    <a:pt x="4253634" y="2830261"/>
                    <a:pt x="4314086" y="2946515"/>
                    <a:pt x="4334800" y="3072915"/>
                  </a:cubicBezTo>
                  <a:cubicBezTo>
                    <a:pt x="4306899" y="2962579"/>
                    <a:pt x="4237147" y="2860276"/>
                    <a:pt x="4059595" y="2793059"/>
                  </a:cubicBezTo>
                  <a:cubicBezTo>
                    <a:pt x="3781008" y="2687374"/>
                    <a:pt x="3570059" y="2789255"/>
                    <a:pt x="3346429" y="2897477"/>
                  </a:cubicBezTo>
                  <a:cubicBezTo>
                    <a:pt x="3121107" y="3006122"/>
                    <a:pt x="2888176" y="3118571"/>
                    <a:pt x="2570696" y="3012040"/>
                  </a:cubicBezTo>
                  <a:cubicBezTo>
                    <a:pt x="2259981" y="2908045"/>
                    <a:pt x="2212211" y="2729225"/>
                    <a:pt x="2157254" y="2522082"/>
                  </a:cubicBezTo>
                  <a:cubicBezTo>
                    <a:pt x="2103989" y="2322124"/>
                    <a:pt x="2043959" y="2095112"/>
                    <a:pt x="1709147" y="1924746"/>
                  </a:cubicBezTo>
                  <a:cubicBezTo>
                    <a:pt x="1455079" y="1795387"/>
                    <a:pt x="1176915" y="1759877"/>
                    <a:pt x="907628" y="1726058"/>
                  </a:cubicBezTo>
                  <a:cubicBezTo>
                    <a:pt x="484463" y="1672792"/>
                    <a:pt x="117522" y="1626290"/>
                    <a:pt x="1268" y="1211580"/>
                  </a:cubicBezTo>
                  <a:lnTo>
                    <a:pt x="1268" y="1127454"/>
                  </a:lnTo>
                  <a:close/>
                  <a:moveTo>
                    <a:pt x="1268" y="1295283"/>
                  </a:moveTo>
                  <a:cubicBezTo>
                    <a:pt x="143732" y="1656305"/>
                    <a:pt x="498413" y="1701116"/>
                    <a:pt x="905514" y="1752690"/>
                  </a:cubicBezTo>
                  <a:cubicBezTo>
                    <a:pt x="1172265" y="1786510"/>
                    <a:pt x="1447893" y="1821175"/>
                    <a:pt x="1698156" y="1948843"/>
                  </a:cubicBezTo>
                  <a:cubicBezTo>
                    <a:pt x="2022399" y="2114135"/>
                    <a:pt x="2078201" y="2325084"/>
                    <a:pt x="2132735" y="2529268"/>
                  </a:cubicBezTo>
                  <a:cubicBezTo>
                    <a:pt x="2187269" y="2734721"/>
                    <a:pt x="2238844" y="2928760"/>
                    <a:pt x="2563087" y="3037404"/>
                  </a:cubicBezTo>
                  <a:cubicBezTo>
                    <a:pt x="2891135" y="3147317"/>
                    <a:pt x="3128716" y="3032332"/>
                    <a:pt x="3359111" y="2921573"/>
                  </a:cubicBezTo>
                  <a:cubicBezTo>
                    <a:pt x="3577246" y="2816310"/>
                    <a:pt x="3783544" y="2716543"/>
                    <a:pt x="4051140" y="2818001"/>
                  </a:cubicBezTo>
                  <a:cubicBezTo>
                    <a:pt x="4239260" y="2889445"/>
                    <a:pt x="4298867" y="2999780"/>
                    <a:pt x="4318736" y="3119839"/>
                  </a:cubicBezTo>
                  <a:cubicBezTo>
                    <a:pt x="4291258" y="3015845"/>
                    <a:pt x="4222351" y="2919037"/>
                    <a:pt x="4043531" y="2855625"/>
                  </a:cubicBezTo>
                  <a:cubicBezTo>
                    <a:pt x="3766634" y="2757549"/>
                    <a:pt x="3556531" y="2852243"/>
                    <a:pt x="3334169" y="2952856"/>
                  </a:cubicBezTo>
                  <a:cubicBezTo>
                    <a:pt x="3109693" y="3054314"/>
                    <a:pt x="2877607" y="3158732"/>
                    <a:pt x="2560973" y="3059810"/>
                  </a:cubicBezTo>
                  <a:cubicBezTo>
                    <a:pt x="2251526" y="2963002"/>
                    <a:pt x="2204179" y="2796864"/>
                    <a:pt x="2149645" y="2604516"/>
                  </a:cubicBezTo>
                  <a:cubicBezTo>
                    <a:pt x="2096802" y="2418087"/>
                    <a:pt x="2036773" y="2206716"/>
                    <a:pt x="1703229" y="2048187"/>
                  </a:cubicBezTo>
                  <a:cubicBezTo>
                    <a:pt x="1450006" y="1927706"/>
                    <a:pt x="1173110" y="1894732"/>
                    <a:pt x="905514" y="1863026"/>
                  </a:cubicBezTo>
                  <a:cubicBezTo>
                    <a:pt x="482772" y="1813142"/>
                    <a:pt x="117522" y="1770023"/>
                    <a:pt x="2114" y="1384482"/>
                  </a:cubicBezTo>
                  <a:lnTo>
                    <a:pt x="2114" y="1295283"/>
                  </a:lnTo>
                  <a:close/>
                  <a:moveTo>
                    <a:pt x="1268" y="1463534"/>
                  </a:moveTo>
                  <a:cubicBezTo>
                    <a:pt x="143310" y="1800037"/>
                    <a:pt x="496722" y="1841466"/>
                    <a:pt x="901709" y="1889659"/>
                  </a:cubicBezTo>
                  <a:cubicBezTo>
                    <a:pt x="1167614" y="1920942"/>
                    <a:pt x="1441974" y="1953493"/>
                    <a:pt x="1691392" y="2072284"/>
                  </a:cubicBezTo>
                  <a:cubicBezTo>
                    <a:pt x="2013945" y="2225739"/>
                    <a:pt x="2069747" y="2422314"/>
                    <a:pt x="2123858" y="2612126"/>
                  </a:cubicBezTo>
                  <a:cubicBezTo>
                    <a:pt x="2178391" y="2803628"/>
                    <a:pt x="2229543" y="2984562"/>
                    <a:pt x="2552941" y="3085597"/>
                  </a:cubicBezTo>
                  <a:cubicBezTo>
                    <a:pt x="2879298" y="3187901"/>
                    <a:pt x="3116034" y="3080947"/>
                    <a:pt x="3345160" y="2977798"/>
                  </a:cubicBezTo>
                  <a:cubicBezTo>
                    <a:pt x="3562450" y="2879722"/>
                    <a:pt x="3767902" y="2787141"/>
                    <a:pt x="4034653" y="2881413"/>
                  </a:cubicBezTo>
                  <a:cubicBezTo>
                    <a:pt x="4224042" y="2948629"/>
                    <a:pt x="4282380" y="3052623"/>
                    <a:pt x="4301404" y="3165918"/>
                  </a:cubicBezTo>
                  <a:cubicBezTo>
                    <a:pt x="4274348" y="3068687"/>
                    <a:pt x="4205864" y="2978220"/>
                    <a:pt x="4026621" y="2919459"/>
                  </a:cubicBezTo>
                  <a:cubicBezTo>
                    <a:pt x="3751416" y="2828570"/>
                    <a:pt x="3542158" y="2916500"/>
                    <a:pt x="3320641" y="3009504"/>
                  </a:cubicBezTo>
                  <a:cubicBezTo>
                    <a:pt x="3097011" y="3103353"/>
                    <a:pt x="2865770" y="3200160"/>
                    <a:pt x="2549982" y="3108425"/>
                  </a:cubicBezTo>
                  <a:cubicBezTo>
                    <a:pt x="2241803" y="3018804"/>
                    <a:pt x="2194878" y="2865348"/>
                    <a:pt x="2140767" y="2687374"/>
                  </a:cubicBezTo>
                  <a:cubicBezTo>
                    <a:pt x="2087924" y="2514472"/>
                    <a:pt x="2027895" y="2318742"/>
                    <a:pt x="1696042" y="2171628"/>
                  </a:cubicBezTo>
                  <a:cubicBezTo>
                    <a:pt x="1443242" y="2059178"/>
                    <a:pt x="1167614" y="2029164"/>
                    <a:pt x="900864" y="1999572"/>
                  </a:cubicBezTo>
                  <a:cubicBezTo>
                    <a:pt x="479813" y="1953493"/>
                    <a:pt x="116254" y="1913332"/>
                    <a:pt x="1268" y="1557383"/>
                  </a:cubicBezTo>
                  <a:lnTo>
                    <a:pt x="1268" y="1463534"/>
                  </a:lnTo>
                  <a:close/>
                  <a:moveTo>
                    <a:pt x="1268" y="1631363"/>
                  </a:moveTo>
                  <a:cubicBezTo>
                    <a:pt x="142887" y="1942924"/>
                    <a:pt x="494609" y="1981817"/>
                    <a:pt x="897905" y="2026205"/>
                  </a:cubicBezTo>
                  <a:cubicBezTo>
                    <a:pt x="1162541" y="2055374"/>
                    <a:pt x="1436056" y="2085389"/>
                    <a:pt x="1684628" y="2195302"/>
                  </a:cubicBezTo>
                  <a:cubicBezTo>
                    <a:pt x="2005490" y="2337343"/>
                    <a:pt x="2061292" y="2518700"/>
                    <a:pt x="2114980" y="2694561"/>
                  </a:cubicBezTo>
                  <a:cubicBezTo>
                    <a:pt x="2169091" y="2872112"/>
                    <a:pt x="2220666" y="3039518"/>
                    <a:pt x="2542373" y="3133367"/>
                  </a:cubicBezTo>
                  <a:cubicBezTo>
                    <a:pt x="2867039" y="3228061"/>
                    <a:pt x="3102506" y="3129140"/>
                    <a:pt x="3330364" y="3033600"/>
                  </a:cubicBezTo>
                  <a:cubicBezTo>
                    <a:pt x="3547231" y="2942710"/>
                    <a:pt x="3751838" y="2856894"/>
                    <a:pt x="4017743" y="2944401"/>
                  </a:cubicBezTo>
                  <a:cubicBezTo>
                    <a:pt x="4209669" y="3007813"/>
                    <a:pt x="4266316" y="3106312"/>
                    <a:pt x="4284071" y="3212843"/>
                  </a:cubicBezTo>
                  <a:cubicBezTo>
                    <a:pt x="4257861" y="3121953"/>
                    <a:pt x="4190222" y="3036982"/>
                    <a:pt x="4008866" y="2981602"/>
                  </a:cubicBezTo>
                  <a:cubicBezTo>
                    <a:pt x="3734929" y="2898322"/>
                    <a:pt x="3526939" y="2979066"/>
                    <a:pt x="3306691" y="3064037"/>
                  </a:cubicBezTo>
                  <a:cubicBezTo>
                    <a:pt x="3083905" y="3150277"/>
                    <a:pt x="2853511" y="3239475"/>
                    <a:pt x="2538991" y="3154927"/>
                  </a:cubicBezTo>
                  <a:cubicBezTo>
                    <a:pt x="2232080" y="3072492"/>
                    <a:pt x="2185578" y="2931296"/>
                    <a:pt x="2131467" y="2768118"/>
                  </a:cubicBezTo>
                  <a:cubicBezTo>
                    <a:pt x="2078624" y="2609167"/>
                    <a:pt x="2019017" y="2428655"/>
                    <a:pt x="1688010" y="2293378"/>
                  </a:cubicBezTo>
                  <a:cubicBezTo>
                    <a:pt x="1437324" y="2190651"/>
                    <a:pt x="1162541" y="2163173"/>
                    <a:pt x="897059" y="2136118"/>
                  </a:cubicBezTo>
                  <a:cubicBezTo>
                    <a:pt x="478122" y="2093421"/>
                    <a:pt x="115831" y="2056642"/>
                    <a:pt x="1268" y="1729862"/>
                  </a:cubicBezTo>
                  <a:lnTo>
                    <a:pt x="1268" y="1631363"/>
                  </a:lnTo>
                  <a:close/>
                  <a:moveTo>
                    <a:pt x="1268" y="1799192"/>
                  </a:moveTo>
                  <a:cubicBezTo>
                    <a:pt x="142041" y="2086234"/>
                    <a:pt x="492495" y="2121744"/>
                    <a:pt x="894100" y="2162750"/>
                  </a:cubicBezTo>
                  <a:cubicBezTo>
                    <a:pt x="1157891" y="2189383"/>
                    <a:pt x="1430137" y="2217284"/>
                    <a:pt x="1677442" y="2318320"/>
                  </a:cubicBezTo>
                  <a:cubicBezTo>
                    <a:pt x="1997035" y="2448947"/>
                    <a:pt x="2052414" y="2615508"/>
                    <a:pt x="2105680" y="2776995"/>
                  </a:cubicBezTo>
                  <a:cubicBezTo>
                    <a:pt x="2159791" y="2940596"/>
                    <a:pt x="2210943" y="3094897"/>
                    <a:pt x="2531381" y="3181137"/>
                  </a:cubicBezTo>
                  <a:cubicBezTo>
                    <a:pt x="2854356" y="3267799"/>
                    <a:pt x="3088978" y="3177332"/>
                    <a:pt x="3315568" y="3089402"/>
                  </a:cubicBezTo>
                  <a:cubicBezTo>
                    <a:pt x="3531590" y="3005699"/>
                    <a:pt x="3735351" y="2926646"/>
                    <a:pt x="4000411" y="3007390"/>
                  </a:cubicBezTo>
                  <a:cubicBezTo>
                    <a:pt x="4199945" y="3068265"/>
                    <a:pt x="4252365" y="3160423"/>
                    <a:pt x="4267584" y="3264417"/>
                  </a:cubicBezTo>
                  <a:cubicBezTo>
                    <a:pt x="4243488" y="3178178"/>
                    <a:pt x="4177540" y="3096588"/>
                    <a:pt x="3991111" y="3045014"/>
                  </a:cubicBezTo>
                  <a:cubicBezTo>
                    <a:pt x="3718442" y="2968920"/>
                    <a:pt x="3511721" y="3042478"/>
                    <a:pt x="3292317" y="3120262"/>
                  </a:cubicBezTo>
                  <a:cubicBezTo>
                    <a:pt x="3070378" y="3198892"/>
                    <a:pt x="2840828" y="3280481"/>
                    <a:pt x="2527154" y="3203119"/>
                  </a:cubicBezTo>
                  <a:cubicBezTo>
                    <a:pt x="2221511" y="3127871"/>
                    <a:pt x="2175432" y="2999358"/>
                    <a:pt x="2121744" y="2850552"/>
                  </a:cubicBezTo>
                  <a:cubicBezTo>
                    <a:pt x="2069324" y="2705129"/>
                    <a:pt x="2009717" y="2540259"/>
                    <a:pt x="1679978" y="2416819"/>
                  </a:cubicBezTo>
                  <a:cubicBezTo>
                    <a:pt x="1430137" y="2323393"/>
                    <a:pt x="1157046" y="2298028"/>
                    <a:pt x="892832" y="2273086"/>
                  </a:cubicBezTo>
                  <a:cubicBezTo>
                    <a:pt x="475585" y="2234194"/>
                    <a:pt x="114986" y="2200797"/>
                    <a:pt x="1268" y="1903187"/>
                  </a:cubicBezTo>
                  <a:lnTo>
                    <a:pt x="1268" y="1799192"/>
                  </a:lnTo>
                  <a:close/>
                  <a:moveTo>
                    <a:pt x="1268" y="1967443"/>
                  </a:moveTo>
                  <a:cubicBezTo>
                    <a:pt x="141619" y="2229966"/>
                    <a:pt x="490804" y="2262518"/>
                    <a:pt x="890295" y="2299719"/>
                  </a:cubicBezTo>
                  <a:cubicBezTo>
                    <a:pt x="1152818" y="2324238"/>
                    <a:pt x="1424219" y="2349180"/>
                    <a:pt x="1670678" y="2441760"/>
                  </a:cubicBezTo>
                  <a:cubicBezTo>
                    <a:pt x="1989003" y="2560974"/>
                    <a:pt x="2043537" y="2712738"/>
                    <a:pt x="2096802" y="2859853"/>
                  </a:cubicBezTo>
                  <a:cubicBezTo>
                    <a:pt x="2150913" y="3009081"/>
                    <a:pt x="2201642" y="3150277"/>
                    <a:pt x="2520813" y="3228907"/>
                  </a:cubicBezTo>
                  <a:cubicBezTo>
                    <a:pt x="2842097" y="3307960"/>
                    <a:pt x="3075451" y="3225102"/>
                    <a:pt x="3301195" y="3145204"/>
                  </a:cubicBezTo>
                  <a:cubicBezTo>
                    <a:pt x="3516371" y="3068687"/>
                    <a:pt x="3719710" y="2996821"/>
                    <a:pt x="3983924" y="3070378"/>
                  </a:cubicBezTo>
                  <a:cubicBezTo>
                    <a:pt x="4186417" y="3127026"/>
                    <a:pt x="4236724" y="3212843"/>
                    <a:pt x="4250252" y="3309651"/>
                  </a:cubicBezTo>
                  <a:cubicBezTo>
                    <a:pt x="4226578" y="3230175"/>
                    <a:pt x="4161898" y="3155350"/>
                    <a:pt x="3973778" y="3107580"/>
                  </a:cubicBezTo>
                  <a:cubicBezTo>
                    <a:pt x="3702800" y="3039095"/>
                    <a:pt x="3496502" y="3105466"/>
                    <a:pt x="3278367" y="3175641"/>
                  </a:cubicBezTo>
                  <a:cubicBezTo>
                    <a:pt x="3057273" y="3247085"/>
                    <a:pt x="2828569" y="3320642"/>
                    <a:pt x="2515740" y="3250890"/>
                  </a:cubicBezTo>
                  <a:cubicBezTo>
                    <a:pt x="2211365" y="3182828"/>
                    <a:pt x="2165286" y="3066997"/>
                    <a:pt x="2112021" y="2932565"/>
                  </a:cubicBezTo>
                  <a:cubicBezTo>
                    <a:pt x="2059601" y="2800669"/>
                    <a:pt x="2000417" y="2651441"/>
                    <a:pt x="1671946" y="2539837"/>
                  </a:cubicBezTo>
                  <a:cubicBezTo>
                    <a:pt x="1423373" y="2455288"/>
                    <a:pt x="1151550" y="2432460"/>
                    <a:pt x="888182" y="2410055"/>
                  </a:cubicBezTo>
                  <a:cubicBezTo>
                    <a:pt x="472626" y="2374967"/>
                    <a:pt x="113718" y="2344530"/>
                    <a:pt x="423" y="2076511"/>
                  </a:cubicBezTo>
                  <a:lnTo>
                    <a:pt x="423" y="1967443"/>
                  </a:lnTo>
                  <a:close/>
                  <a:moveTo>
                    <a:pt x="1268" y="2135272"/>
                  </a:moveTo>
                  <a:cubicBezTo>
                    <a:pt x="141196" y="2373276"/>
                    <a:pt x="488690" y="2402445"/>
                    <a:pt x="886913" y="2436265"/>
                  </a:cubicBezTo>
                  <a:cubicBezTo>
                    <a:pt x="1148591" y="2458247"/>
                    <a:pt x="1418723" y="2481075"/>
                    <a:pt x="1664337" y="2564778"/>
                  </a:cubicBezTo>
                  <a:cubicBezTo>
                    <a:pt x="1980971" y="2672578"/>
                    <a:pt x="2035504" y="2809546"/>
                    <a:pt x="2088347" y="2942287"/>
                  </a:cubicBezTo>
                  <a:cubicBezTo>
                    <a:pt x="2142035" y="3077565"/>
                    <a:pt x="2193187" y="3205656"/>
                    <a:pt x="2511090" y="3276677"/>
                  </a:cubicBezTo>
                  <a:cubicBezTo>
                    <a:pt x="2830683" y="3348120"/>
                    <a:pt x="3063191" y="3273295"/>
                    <a:pt x="3287667" y="3201006"/>
                  </a:cubicBezTo>
                  <a:cubicBezTo>
                    <a:pt x="3501997" y="3131676"/>
                    <a:pt x="3704491" y="3066574"/>
                    <a:pt x="3968283" y="3133367"/>
                  </a:cubicBezTo>
                  <a:cubicBezTo>
                    <a:pt x="4173313" y="3185364"/>
                    <a:pt x="4221505" y="3264840"/>
                    <a:pt x="4233765" y="3353616"/>
                  </a:cubicBezTo>
                  <a:cubicBezTo>
                    <a:pt x="4210937" y="3281327"/>
                    <a:pt x="4146680" y="3213265"/>
                    <a:pt x="3957714" y="3170146"/>
                  </a:cubicBezTo>
                  <a:cubicBezTo>
                    <a:pt x="3688427" y="3108848"/>
                    <a:pt x="3483397" y="3168032"/>
                    <a:pt x="3266108" y="3231021"/>
                  </a:cubicBezTo>
                  <a:cubicBezTo>
                    <a:pt x="3045859" y="3294855"/>
                    <a:pt x="2817578" y="3360803"/>
                    <a:pt x="2506017" y="3298236"/>
                  </a:cubicBezTo>
                  <a:cubicBezTo>
                    <a:pt x="2202910" y="3237362"/>
                    <a:pt x="2157254" y="3133790"/>
                    <a:pt x="2103989" y="3014154"/>
                  </a:cubicBezTo>
                  <a:cubicBezTo>
                    <a:pt x="2051569" y="2896209"/>
                    <a:pt x="1992385" y="2762622"/>
                    <a:pt x="1665605" y="2662432"/>
                  </a:cubicBezTo>
                  <a:cubicBezTo>
                    <a:pt x="1418301" y="2586761"/>
                    <a:pt x="1147323" y="2566469"/>
                    <a:pt x="885645" y="2546601"/>
                  </a:cubicBezTo>
                  <a:cubicBezTo>
                    <a:pt x="472203" y="2515318"/>
                    <a:pt x="114986" y="2487839"/>
                    <a:pt x="1691" y="2248990"/>
                  </a:cubicBezTo>
                  <a:lnTo>
                    <a:pt x="1691" y="2135272"/>
                  </a:lnTo>
                  <a:close/>
                  <a:moveTo>
                    <a:pt x="1268" y="2303101"/>
                  </a:moveTo>
                  <a:cubicBezTo>
                    <a:pt x="140773" y="2516163"/>
                    <a:pt x="486576" y="2542373"/>
                    <a:pt x="883109" y="2572388"/>
                  </a:cubicBezTo>
                  <a:cubicBezTo>
                    <a:pt x="1143518" y="2592257"/>
                    <a:pt x="1412805" y="2612548"/>
                    <a:pt x="1657573" y="2687374"/>
                  </a:cubicBezTo>
                  <a:cubicBezTo>
                    <a:pt x="1972938" y="2783759"/>
                    <a:pt x="2027050" y="2905932"/>
                    <a:pt x="2079470" y="3024300"/>
                  </a:cubicBezTo>
                  <a:cubicBezTo>
                    <a:pt x="2133158" y="3145627"/>
                    <a:pt x="2183887" y="3260190"/>
                    <a:pt x="2500521" y="3323601"/>
                  </a:cubicBezTo>
                  <a:cubicBezTo>
                    <a:pt x="2818423" y="3387435"/>
                    <a:pt x="3049663" y="3320642"/>
                    <a:pt x="3273294" y="3255962"/>
                  </a:cubicBezTo>
                  <a:cubicBezTo>
                    <a:pt x="3487202" y="3194242"/>
                    <a:pt x="3688850" y="3135481"/>
                    <a:pt x="3951796" y="3195510"/>
                  </a:cubicBezTo>
                  <a:cubicBezTo>
                    <a:pt x="4160208" y="3242857"/>
                    <a:pt x="4205441" y="3315992"/>
                    <a:pt x="4216855" y="3397158"/>
                  </a:cubicBezTo>
                  <a:cubicBezTo>
                    <a:pt x="4194873" y="3332056"/>
                    <a:pt x="4131461" y="3270758"/>
                    <a:pt x="3940804" y="3232712"/>
                  </a:cubicBezTo>
                  <a:cubicBezTo>
                    <a:pt x="3672785" y="3178601"/>
                    <a:pt x="3468601" y="3231021"/>
                    <a:pt x="3252580" y="3286400"/>
                  </a:cubicBezTo>
                  <a:cubicBezTo>
                    <a:pt x="3032754" y="3342625"/>
                    <a:pt x="2805741" y="3400963"/>
                    <a:pt x="2495025" y="3345584"/>
                  </a:cubicBezTo>
                  <a:cubicBezTo>
                    <a:pt x="2193187" y="3291896"/>
                    <a:pt x="2147531" y="3201006"/>
                    <a:pt x="2095111" y="3095320"/>
                  </a:cubicBezTo>
                  <a:cubicBezTo>
                    <a:pt x="2043114" y="2990903"/>
                    <a:pt x="1983930" y="2872958"/>
                    <a:pt x="1658418" y="2785027"/>
                  </a:cubicBezTo>
                  <a:cubicBezTo>
                    <a:pt x="1412382" y="2718234"/>
                    <a:pt x="1142673" y="2700479"/>
                    <a:pt x="881841" y="2682724"/>
                  </a:cubicBezTo>
                  <a:cubicBezTo>
                    <a:pt x="470089" y="2655245"/>
                    <a:pt x="114563" y="2631149"/>
                    <a:pt x="1691" y="2421046"/>
                  </a:cubicBezTo>
                  <a:lnTo>
                    <a:pt x="1691" y="2303101"/>
                  </a:lnTo>
                  <a:close/>
                  <a:moveTo>
                    <a:pt x="1268" y="2470930"/>
                  </a:moveTo>
                  <a:cubicBezTo>
                    <a:pt x="139928" y="2659473"/>
                    <a:pt x="484463" y="2682724"/>
                    <a:pt x="879304" y="2708934"/>
                  </a:cubicBezTo>
                  <a:cubicBezTo>
                    <a:pt x="1138868" y="2726266"/>
                    <a:pt x="1406887" y="2744444"/>
                    <a:pt x="1650809" y="2810392"/>
                  </a:cubicBezTo>
                  <a:cubicBezTo>
                    <a:pt x="1964906" y="2895363"/>
                    <a:pt x="2018595" y="3003162"/>
                    <a:pt x="2071015" y="3107157"/>
                  </a:cubicBezTo>
                  <a:cubicBezTo>
                    <a:pt x="2124703" y="3214111"/>
                    <a:pt x="2175432" y="3315569"/>
                    <a:pt x="2490375" y="3371371"/>
                  </a:cubicBezTo>
                  <a:cubicBezTo>
                    <a:pt x="2806586" y="3427596"/>
                    <a:pt x="3036558" y="3368835"/>
                    <a:pt x="3258921" y="3311764"/>
                  </a:cubicBezTo>
                  <a:cubicBezTo>
                    <a:pt x="3471983" y="3257231"/>
                    <a:pt x="3673208" y="3205656"/>
                    <a:pt x="3934886" y="3258499"/>
                  </a:cubicBezTo>
                  <a:cubicBezTo>
                    <a:pt x="4148371" y="3301619"/>
                    <a:pt x="4189799" y="3367567"/>
                    <a:pt x="4199522" y="3441124"/>
                  </a:cubicBezTo>
                  <a:cubicBezTo>
                    <a:pt x="4178385" y="3383631"/>
                    <a:pt x="4115820" y="3329097"/>
                    <a:pt x="3923049" y="3295277"/>
                  </a:cubicBezTo>
                  <a:cubicBezTo>
                    <a:pt x="3656299" y="3248776"/>
                    <a:pt x="3453382" y="3294009"/>
                    <a:pt x="3238629" y="3341779"/>
                  </a:cubicBezTo>
                  <a:cubicBezTo>
                    <a:pt x="3019649" y="3390394"/>
                    <a:pt x="2793482" y="3441124"/>
                    <a:pt x="2483611" y="3392931"/>
                  </a:cubicBezTo>
                  <a:cubicBezTo>
                    <a:pt x="2183042" y="3346429"/>
                    <a:pt x="2137808" y="3267799"/>
                    <a:pt x="2085388" y="3176910"/>
                  </a:cubicBezTo>
                  <a:cubicBezTo>
                    <a:pt x="2033391" y="3086443"/>
                    <a:pt x="1974207" y="2984139"/>
                    <a:pt x="1650386" y="2908045"/>
                  </a:cubicBezTo>
                  <a:cubicBezTo>
                    <a:pt x="1405618" y="2850552"/>
                    <a:pt x="1137177" y="2834911"/>
                    <a:pt x="877613" y="2819692"/>
                  </a:cubicBezTo>
                  <a:cubicBezTo>
                    <a:pt x="467976" y="2795596"/>
                    <a:pt x="114140" y="2774881"/>
                    <a:pt x="1691" y="2593948"/>
                  </a:cubicBezTo>
                  <a:lnTo>
                    <a:pt x="1691" y="2470930"/>
                  </a:lnTo>
                  <a:close/>
                </a:path>
              </a:pathLst>
            </a:custGeom>
            <a:gradFill>
              <a:gsLst>
                <a:gs pos="0">
                  <a:srgbClr val="F4CFC6"/>
                </a:gs>
                <a:gs pos="100000">
                  <a:srgbClr val="F9E6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" name="Google Shape;565;p46"/>
          <p:cNvGrpSpPr/>
          <p:nvPr/>
        </p:nvGrpSpPr>
        <p:grpSpPr>
          <a:xfrm rot="-5594404">
            <a:off x="8446132" y="4517129"/>
            <a:ext cx="782548" cy="782548"/>
            <a:chOff x="5219180" y="3851164"/>
            <a:chExt cx="748378" cy="748378"/>
          </a:xfrm>
        </p:grpSpPr>
        <p:sp>
          <p:nvSpPr>
            <p:cNvPr id="566" name="Google Shape;566;p46"/>
            <p:cNvSpPr/>
            <p:nvPr/>
          </p:nvSpPr>
          <p:spPr>
            <a:xfrm>
              <a:off x="5899182" y="4531166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5740549" y="4372191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334"/>
                    <a:pt x="52992" y="68376"/>
                    <a:pt x="34188" y="68376"/>
                  </a:cubicBezTo>
                  <a:cubicBezTo>
                    <a:pt x="15043" y="68376"/>
                    <a:pt x="0" y="52992"/>
                    <a:pt x="0" y="34188"/>
                  </a:cubicBezTo>
                  <a:cubicBezTo>
                    <a:pt x="0" y="15385"/>
                    <a:pt x="15385" y="0"/>
                    <a:pt x="34188" y="0"/>
                  </a:cubicBezTo>
                  <a:cubicBezTo>
                    <a:pt x="52992" y="0"/>
                    <a:pt x="68376" y="15385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5740549" y="4531161"/>
              <a:ext cx="68376" cy="68381"/>
            </a:xfrm>
            <a:custGeom>
              <a:rect b="b" l="l" r="r" t="t"/>
              <a:pathLst>
                <a:path extrusionOk="0" h="68381" w="68376">
                  <a:moveTo>
                    <a:pt x="68376" y="34194"/>
                  </a:moveTo>
                  <a:cubicBezTo>
                    <a:pt x="68376" y="52997"/>
                    <a:pt x="52992" y="68382"/>
                    <a:pt x="34188" y="68382"/>
                  </a:cubicBezTo>
                  <a:cubicBezTo>
                    <a:pt x="15043" y="68382"/>
                    <a:pt x="0" y="52997"/>
                    <a:pt x="0" y="34194"/>
                  </a:cubicBezTo>
                  <a:cubicBezTo>
                    <a:pt x="0" y="15048"/>
                    <a:pt x="15385" y="6"/>
                    <a:pt x="34188" y="6"/>
                  </a:cubicBezTo>
                  <a:cubicBezTo>
                    <a:pt x="52992" y="-336"/>
                    <a:pt x="68376" y="15048"/>
                    <a:pt x="68376" y="341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5581916" y="4213558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334"/>
                    <a:pt x="52992" y="68376"/>
                    <a:pt x="34188" y="68376"/>
                  </a:cubicBezTo>
                  <a:cubicBezTo>
                    <a:pt x="15385" y="68376"/>
                    <a:pt x="0" y="52992"/>
                    <a:pt x="0" y="34188"/>
                  </a:cubicBezTo>
                  <a:cubicBezTo>
                    <a:pt x="0" y="15385"/>
                    <a:pt x="15385" y="0"/>
                    <a:pt x="34188" y="0"/>
                  </a:cubicBezTo>
                  <a:cubicBezTo>
                    <a:pt x="52992" y="0"/>
                    <a:pt x="68376" y="15385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5581574" y="4372191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5581574" y="4531166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5422941" y="4054925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5423283" y="4213558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334"/>
                    <a:pt x="52992" y="68376"/>
                    <a:pt x="34188" y="68376"/>
                  </a:cubicBezTo>
                  <a:cubicBezTo>
                    <a:pt x="15385" y="68376"/>
                    <a:pt x="0" y="52992"/>
                    <a:pt x="0" y="34188"/>
                  </a:cubicBezTo>
                  <a:cubicBezTo>
                    <a:pt x="0" y="15385"/>
                    <a:pt x="15385" y="0"/>
                    <a:pt x="34188" y="0"/>
                  </a:cubicBezTo>
                  <a:cubicBezTo>
                    <a:pt x="52992" y="0"/>
                    <a:pt x="68376" y="15385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5422941" y="4372191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5422941" y="4531166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5219180" y="3851164"/>
              <a:ext cx="158633" cy="158633"/>
            </a:xfrm>
            <a:custGeom>
              <a:rect b="b" l="l" r="r" t="t"/>
              <a:pathLst>
                <a:path extrusionOk="0" h="158633" w="158633">
                  <a:moveTo>
                    <a:pt x="0" y="0"/>
                  </a:moveTo>
                  <a:lnTo>
                    <a:pt x="158633" y="0"/>
                  </a:lnTo>
                  <a:lnTo>
                    <a:pt x="158633" y="158633"/>
                  </a:lnTo>
                  <a:lnTo>
                    <a:pt x="0" y="15863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5264308" y="3896292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5264308" y="4054925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5264650" y="4213558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334"/>
                    <a:pt x="52992" y="68376"/>
                    <a:pt x="34188" y="68376"/>
                  </a:cubicBezTo>
                  <a:cubicBezTo>
                    <a:pt x="15385" y="68376"/>
                    <a:pt x="0" y="52992"/>
                    <a:pt x="0" y="34188"/>
                  </a:cubicBezTo>
                  <a:cubicBezTo>
                    <a:pt x="0" y="15385"/>
                    <a:pt x="15385" y="0"/>
                    <a:pt x="34188" y="0"/>
                  </a:cubicBezTo>
                  <a:cubicBezTo>
                    <a:pt x="52992" y="0"/>
                    <a:pt x="68376" y="15385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5264308" y="4372191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5264308" y="4531166"/>
              <a:ext cx="68376" cy="68376"/>
            </a:xfrm>
            <a:custGeom>
              <a:rect b="b" l="l" r="r" t="t"/>
              <a:pathLst>
                <a:path extrusionOk="0" h="68376" w="68376">
                  <a:moveTo>
                    <a:pt x="68376" y="34188"/>
                  </a:moveTo>
                  <a:cubicBezTo>
                    <a:pt x="68376" y="53070"/>
                    <a:pt x="53070" y="68376"/>
                    <a:pt x="34188" y="68376"/>
                  </a:cubicBezTo>
                  <a:cubicBezTo>
                    <a:pt x="15307" y="68376"/>
                    <a:pt x="0" y="53070"/>
                    <a:pt x="0" y="34188"/>
                  </a:cubicBezTo>
                  <a:cubicBezTo>
                    <a:pt x="0" y="15307"/>
                    <a:pt x="15307" y="0"/>
                    <a:pt x="34188" y="0"/>
                  </a:cubicBezTo>
                  <a:cubicBezTo>
                    <a:pt x="53070" y="0"/>
                    <a:pt x="68376" y="15307"/>
                    <a:pt x="68376" y="34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2" name="Google Shape;582;p46"/>
          <p:cNvSpPr/>
          <p:nvPr/>
        </p:nvSpPr>
        <p:spPr>
          <a:xfrm>
            <a:off x="7466736" y="-240384"/>
            <a:ext cx="1783434" cy="1783434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6841" y="4061849"/>
            <a:ext cx="684222" cy="68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1820" y="978106"/>
            <a:ext cx="2777764" cy="296433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6"/>
          <p:cNvSpPr/>
          <p:nvPr/>
        </p:nvSpPr>
        <p:spPr>
          <a:xfrm>
            <a:off x="6792675" y="510966"/>
            <a:ext cx="1553238" cy="1553238"/>
          </a:xfrm>
          <a:prstGeom prst="donut">
            <a:avLst>
              <a:gd fmla="val 1688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32282" y="1315933"/>
            <a:ext cx="402431" cy="4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39708" y="1474492"/>
            <a:ext cx="402431" cy="40243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6"/>
          <p:cNvSpPr/>
          <p:nvPr/>
        </p:nvSpPr>
        <p:spPr>
          <a:xfrm rot="-342881">
            <a:off x="1548525" y="1031417"/>
            <a:ext cx="1882036" cy="18866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6"/>
          <p:cNvSpPr txBox="1"/>
          <p:nvPr/>
        </p:nvSpPr>
        <p:spPr>
          <a:xfrm>
            <a:off x="4980375" y="2571750"/>
            <a:ext cx="30504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0">
                <a:solidFill>
                  <a:srgbClr val="E48873"/>
                </a:solidFill>
                <a:latin typeface="Impact"/>
                <a:ea typeface="Impact"/>
                <a:cs typeface="Impact"/>
                <a:sym typeface="Impact"/>
              </a:rPr>
              <a:t>you</a:t>
            </a:r>
            <a:endParaRPr sz="13500">
              <a:solidFill>
                <a:srgbClr val="E4887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90" name="Google Shape;590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92658" y="1500633"/>
            <a:ext cx="2777765" cy="296433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6"/>
          <p:cNvSpPr txBox="1"/>
          <p:nvPr/>
        </p:nvSpPr>
        <p:spPr>
          <a:xfrm>
            <a:off x="2021200" y="1179213"/>
            <a:ext cx="56526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Thank</a:t>
            </a:r>
            <a:endParaRPr sz="15000">
              <a:solidFill>
                <a:schemeClr val="accent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30"/>
          <p:cNvGrpSpPr/>
          <p:nvPr/>
        </p:nvGrpSpPr>
        <p:grpSpPr>
          <a:xfrm rot="5400000">
            <a:off x="-1335396" y="1255475"/>
            <a:ext cx="5143578" cy="2632628"/>
            <a:chOff x="24538" y="-490120"/>
            <a:chExt cx="4524611" cy="3463528"/>
          </a:xfrm>
        </p:grpSpPr>
        <p:sp>
          <p:nvSpPr>
            <p:cNvPr id="191" name="Google Shape;191;p30"/>
            <p:cNvSpPr/>
            <p:nvPr/>
          </p:nvSpPr>
          <p:spPr>
            <a:xfrm>
              <a:off x="3183268" y="2917248"/>
              <a:ext cx="937642" cy="55314"/>
            </a:xfrm>
            <a:custGeom>
              <a:rect b="b" l="l" r="r" t="t"/>
              <a:pathLst>
                <a:path extrusionOk="0" h="55314" w="937642">
                  <a:moveTo>
                    <a:pt x="64680" y="45592"/>
                  </a:moveTo>
                  <a:cubicBezTo>
                    <a:pt x="43120" y="48974"/>
                    <a:pt x="21560" y="52355"/>
                    <a:pt x="0" y="55315"/>
                  </a:cubicBezTo>
                  <a:lnTo>
                    <a:pt x="177552" y="55315"/>
                  </a:lnTo>
                  <a:cubicBezTo>
                    <a:pt x="350453" y="30373"/>
                    <a:pt x="523778" y="13463"/>
                    <a:pt x="738531" y="39673"/>
                  </a:cubicBezTo>
                  <a:cubicBezTo>
                    <a:pt x="777423" y="44323"/>
                    <a:pt x="809974" y="49819"/>
                    <a:pt x="837875" y="55315"/>
                  </a:cubicBezTo>
                  <a:lnTo>
                    <a:pt x="937643" y="55315"/>
                  </a:lnTo>
                  <a:cubicBezTo>
                    <a:pt x="895368" y="38828"/>
                    <a:pt x="833648" y="24454"/>
                    <a:pt x="741490" y="13463"/>
                  </a:cubicBezTo>
                  <a:cubicBezTo>
                    <a:pt x="478544" y="-18665"/>
                    <a:pt x="277319" y="12618"/>
                    <a:pt x="64680" y="45592"/>
                  </a:cubicBezTo>
                  <a:close/>
                </a:path>
              </a:pathLst>
            </a:custGeom>
            <a:gradFill>
              <a:gsLst>
                <a:gs pos="0">
                  <a:srgbClr val="F4CFC6"/>
                </a:gs>
                <a:gs pos="100000">
                  <a:srgbClr val="F9E6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24538" y="-490120"/>
              <a:ext cx="4524611" cy="3463528"/>
            </a:xfrm>
            <a:custGeom>
              <a:rect b="b" l="l" r="r" t="t"/>
              <a:pathLst>
                <a:path extrusionOk="0" h="3463528" w="4524611">
                  <a:moveTo>
                    <a:pt x="1268" y="3462684"/>
                  </a:moveTo>
                  <a:lnTo>
                    <a:pt x="1268" y="3312610"/>
                  </a:lnTo>
                  <a:cubicBezTo>
                    <a:pt x="134009" y="3376021"/>
                    <a:pt x="472626" y="3383631"/>
                    <a:pt x="861126" y="3392508"/>
                  </a:cubicBezTo>
                  <a:cubicBezTo>
                    <a:pt x="1115617" y="3398427"/>
                    <a:pt x="1378563" y="3404345"/>
                    <a:pt x="1617835" y="3425905"/>
                  </a:cubicBezTo>
                  <a:cubicBezTo>
                    <a:pt x="1741276" y="3436896"/>
                    <a:pt x="1823710" y="3449578"/>
                    <a:pt x="1881626" y="3462684"/>
                  </a:cubicBezTo>
                  <a:lnTo>
                    <a:pt x="1975475" y="3462684"/>
                  </a:lnTo>
                  <a:cubicBezTo>
                    <a:pt x="1918828" y="3439855"/>
                    <a:pt x="1823710" y="3417873"/>
                    <a:pt x="1619949" y="3399272"/>
                  </a:cubicBezTo>
                  <a:cubicBezTo>
                    <a:pt x="1379831" y="3377289"/>
                    <a:pt x="1116463" y="3371371"/>
                    <a:pt x="861549" y="3365876"/>
                  </a:cubicBezTo>
                  <a:cubicBezTo>
                    <a:pt x="478544" y="3357420"/>
                    <a:pt x="116677" y="3348966"/>
                    <a:pt x="1268" y="3282172"/>
                  </a:cubicBezTo>
                  <a:lnTo>
                    <a:pt x="1268" y="3143936"/>
                  </a:lnTo>
                  <a:cubicBezTo>
                    <a:pt x="136123" y="3232712"/>
                    <a:pt x="475162" y="3243703"/>
                    <a:pt x="864508" y="3255962"/>
                  </a:cubicBezTo>
                  <a:cubicBezTo>
                    <a:pt x="1119845" y="3263994"/>
                    <a:pt x="1384059" y="3272450"/>
                    <a:pt x="1624176" y="3302887"/>
                  </a:cubicBezTo>
                  <a:cubicBezTo>
                    <a:pt x="1934046" y="3342202"/>
                    <a:pt x="1986889" y="3392085"/>
                    <a:pt x="2038041" y="3439855"/>
                  </a:cubicBezTo>
                  <a:cubicBezTo>
                    <a:pt x="2046496" y="3447465"/>
                    <a:pt x="2054528" y="3455074"/>
                    <a:pt x="2063828" y="3462684"/>
                  </a:cubicBezTo>
                  <a:lnTo>
                    <a:pt x="2109484" y="3462684"/>
                  </a:lnTo>
                  <a:cubicBezTo>
                    <a:pt x="2086656" y="3449156"/>
                    <a:pt x="2071860" y="3434782"/>
                    <a:pt x="2056219" y="3420409"/>
                  </a:cubicBezTo>
                  <a:cubicBezTo>
                    <a:pt x="2002108" y="3369680"/>
                    <a:pt x="1946306" y="3316837"/>
                    <a:pt x="1627558" y="3276254"/>
                  </a:cubicBezTo>
                  <a:cubicBezTo>
                    <a:pt x="1386172" y="3245394"/>
                    <a:pt x="1121536" y="3236939"/>
                    <a:pt x="865354" y="3228907"/>
                  </a:cubicBezTo>
                  <a:cubicBezTo>
                    <a:pt x="479390" y="3216647"/>
                    <a:pt x="114986" y="3205233"/>
                    <a:pt x="1268" y="3110116"/>
                  </a:cubicBezTo>
                  <a:lnTo>
                    <a:pt x="1268" y="2975261"/>
                  </a:lnTo>
                  <a:cubicBezTo>
                    <a:pt x="137391" y="3089402"/>
                    <a:pt x="477699" y="3102930"/>
                    <a:pt x="868313" y="3118994"/>
                  </a:cubicBezTo>
                  <a:cubicBezTo>
                    <a:pt x="1124495" y="3129562"/>
                    <a:pt x="1389977" y="3140131"/>
                    <a:pt x="1630940" y="3179446"/>
                  </a:cubicBezTo>
                  <a:cubicBezTo>
                    <a:pt x="1941656" y="3230175"/>
                    <a:pt x="1994498" y="3294009"/>
                    <a:pt x="2045650" y="3356152"/>
                  </a:cubicBezTo>
                  <a:cubicBezTo>
                    <a:pt x="2077356" y="3394622"/>
                    <a:pt x="2108639" y="3431823"/>
                    <a:pt x="2194456" y="3462684"/>
                  </a:cubicBezTo>
                  <a:lnTo>
                    <a:pt x="2294223" y="3462684"/>
                  </a:lnTo>
                  <a:cubicBezTo>
                    <a:pt x="2141613" y="3430132"/>
                    <a:pt x="2104411" y="3385744"/>
                    <a:pt x="2065942" y="3339243"/>
                  </a:cubicBezTo>
                  <a:cubicBezTo>
                    <a:pt x="2014367" y="3276677"/>
                    <a:pt x="1955606" y="3205656"/>
                    <a:pt x="1634745" y="3153236"/>
                  </a:cubicBezTo>
                  <a:cubicBezTo>
                    <a:pt x="1392091" y="3113498"/>
                    <a:pt x="1126186" y="3102930"/>
                    <a:pt x="869158" y="3092361"/>
                  </a:cubicBezTo>
                  <a:cubicBezTo>
                    <a:pt x="463748" y="3075874"/>
                    <a:pt x="113718" y="3061501"/>
                    <a:pt x="845" y="2938060"/>
                  </a:cubicBezTo>
                  <a:lnTo>
                    <a:pt x="845" y="2807010"/>
                  </a:lnTo>
                  <a:cubicBezTo>
                    <a:pt x="138237" y="2946092"/>
                    <a:pt x="479813" y="2963002"/>
                    <a:pt x="871695" y="2982448"/>
                  </a:cubicBezTo>
                  <a:cubicBezTo>
                    <a:pt x="1129145" y="2995130"/>
                    <a:pt x="1395050" y="3008235"/>
                    <a:pt x="1637281" y="3056428"/>
                  </a:cubicBezTo>
                  <a:cubicBezTo>
                    <a:pt x="1948842" y="3118571"/>
                    <a:pt x="2002108" y="3197201"/>
                    <a:pt x="2053682" y="3272872"/>
                  </a:cubicBezTo>
                  <a:cubicBezTo>
                    <a:pt x="2105257" y="3348966"/>
                    <a:pt x="2154718" y="3420832"/>
                    <a:pt x="2440069" y="3462261"/>
                  </a:cubicBezTo>
                  <a:lnTo>
                    <a:pt x="2999357" y="3462261"/>
                  </a:lnTo>
                  <a:cubicBezTo>
                    <a:pt x="3079255" y="3451269"/>
                    <a:pt x="3154926" y="3436896"/>
                    <a:pt x="3230174" y="3422946"/>
                  </a:cubicBezTo>
                  <a:cubicBezTo>
                    <a:pt x="3441546" y="3382785"/>
                    <a:pt x="3641503" y="3345161"/>
                    <a:pt x="3901912" y="3384053"/>
                  </a:cubicBezTo>
                  <a:cubicBezTo>
                    <a:pt x="4037189" y="3404345"/>
                    <a:pt x="4102715" y="3431823"/>
                    <a:pt x="4134420" y="3462684"/>
                  </a:cubicBezTo>
                  <a:lnTo>
                    <a:pt x="4170353" y="3462684"/>
                  </a:lnTo>
                  <a:cubicBezTo>
                    <a:pt x="4141184" y="3420832"/>
                    <a:pt x="4072277" y="3382785"/>
                    <a:pt x="3905717" y="3357843"/>
                  </a:cubicBezTo>
                  <a:cubicBezTo>
                    <a:pt x="3640657" y="3318528"/>
                    <a:pt x="3439009" y="3356575"/>
                    <a:pt x="3225101" y="3397158"/>
                  </a:cubicBezTo>
                  <a:cubicBezTo>
                    <a:pt x="3006966" y="3438587"/>
                    <a:pt x="2781222" y="3480861"/>
                    <a:pt x="2472620" y="3440701"/>
                  </a:cubicBezTo>
                  <a:cubicBezTo>
                    <a:pt x="2172896" y="3401386"/>
                    <a:pt x="2125549" y="3332056"/>
                    <a:pt x="2075665" y="3258499"/>
                  </a:cubicBezTo>
                  <a:cubicBezTo>
                    <a:pt x="2023668" y="3181982"/>
                    <a:pt x="1964906" y="3095320"/>
                    <a:pt x="1642354" y="3031063"/>
                  </a:cubicBezTo>
                  <a:cubicBezTo>
                    <a:pt x="1398432" y="2982448"/>
                    <a:pt x="1131259" y="2969343"/>
                    <a:pt x="872963" y="2956238"/>
                  </a:cubicBezTo>
                  <a:cubicBezTo>
                    <a:pt x="465439" y="2935946"/>
                    <a:pt x="113295" y="2918614"/>
                    <a:pt x="845" y="2766427"/>
                  </a:cubicBezTo>
                  <a:lnTo>
                    <a:pt x="845" y="2639604"/>
                  </a:lnTo>
                  <a:cubicBezTo>
                    <a:pt x="139082" y="2803205"/>
                    <a:pt x="481926" y="2823497"/>
                    <a:pt x="875499" y="2846325"/>
                  </a:cubicBezTo>
                  <a:cubicBezTo>
                    <a:pt x="1133795" y="2861544"/>
                    <a:pt x="1400968" y="2877185"/>
                    <a:pt x="1644045" y="2934256"/>
                  </a:cubicBezTo>
                  <a:cubicBezTo>
                    <a:pt x="1956874" y="3007813"/>
                    <a:pt x="2010563" y="3100816"/>
                    <a:pt x="2062137" y="3190860"/>
                  </a:cubicBezTo>
                  <a:cubicBezTo>
                    <a:pt x="2115403" y="3283863"/>
                    <a:pt x="2166132" y="3371371"/>
                    <a:pt x="2479384" y="3419987"/>
                  </a:cubicBezTo>
                  <a:cubicBezTo>
                    <a:pt x="2793904" y="3468602"/>
                    <a:pt x="3022608" y="3417873"/>
                    <a:pt x="3244125" y="3368412"/>
                  </a:cubicBezTo>
                  <a:cubicBezTo>
                    <a:pt x="3456342" y="3321065"/>
                    <a:pt x="3656721" y="3276677"/>
                    <a:pt x="3917976" y="3322333"/>
                  </a:cubicBezTo>
                  <a:cubicBezTo>
                    <a:pt x="4112438" y="3356575"/>
                    <a:pt x="4163167" y="3406881"/>
                    <a:pt x="4177540" y="3463529"/>
                  </a:cubicBezTo>
                  <a:lnTo>
                    <a:pt x="4524611" y="3463529"/>
                  </a:lnTo>
                  <a:cubicBezTo>
                    <a:pt x="4484874" y="3350657"/>
                    <a:pt x="4482760" y="3216225"/>
                    <a:pt x="4481492" y="3077142"/>
                  </a:cubicBezTo>
                  <a:cubicBezTo>
                    <a:pt x="4478533" y="2801514"/>
                    <a:pt x="4475573" y="2517009"/>
                    <a:pt x="4179654" y="2355098"/>
                  </a:cubicBezTo>
                  <a:cubicBezTo>
                    <a:pt x="3891766" y="2197415"/>
                    <a:pt x="3673631" y="2349180"/>
                    <a:pt x="3442814" y="2510245"/>
                  </a:cubicBezTo>
                  <a:cubicBezTo>
                    <a:pt x="3211574" y="2671310"/>
                    <a:pt x="2972724" y="2837870"/>
                    <a:pt x="2647635" y="2680610"/>
                  </a:cubicBezTo>
                  <a:cubicBezTo>
                    <a:pt x="2326774" y="2525464"/>
                    <a:pt x="2275199" y="2245608"/>
                    <a:pt x="2220666" y="1949265"/>
                  </a:cubicBezTo>
                  <a:cubicBezTo>
                    <a:pt x="2166132" y="1653768"/>
                    <a:pt x="2104411" y="1318957"/>
                    <a:pt x="1761567" y="1066579"/>
                  </a:cubicBezTo>
                  <a:cubicBezTo>
                    <a:pt x="1499467" y="873809"/>
                    <a:pt x="1212848" y="821811"/>
                    <a:pt x="935952" y="771082"/>
                  </a:cubicBezTo>
                  <a:cubicBezTo>
                    <a:pt x="498836" y="690338"/>
                    <a:pt x="120904" y="621431"/>
                    <a:pt x="1268" y="0"/>
                  </a:cubicBezTo>
                  <a:lnTo>
                    <a:pt x="1268" y="0"/>
                  </a:lnTo>
                  <a:lnTo>
                    <a:pt x="1691" y="175438"/>
                  </a:lnTo>
                  <a:lnTo>
                    <a:pt x="0" y="221094"/>
                  </a:lnTo>
                  <a:lnTo>
                    <a:pt x="0" y="399914"/>
                  </a:lnTo>
                  <a:lnTo>
                    <a:pt x="0" y="578734"/>
                  </a:lnTo>
                  <a:lnTo>
                    <a:pt x="0" y="757977"/>
                  </a:lnTo>
                  <a:lnTo>
                    <a:pt x="0" y="937220"/>
                  </a:lnTo>
                  <a:lnTo>
                    <a:pt x="0" y="1116463"/>
                  </a:lnTo>
                  <a:lnTo>
                    <a:pt x="0" y="1295706"/>
                  </a:lnTo>
                  <a:lnTo>
                    <a:pt x="0" y="1474948"/>
                  </a:lnTo>
                  <a:lnTo>
                    <a:pt x="0" y="1654191"/>
                  </a:lnTo>
                  <a:lnTo>
                    <a:pt x="0" y="1833434"/>
                  </a:lnTo>
                  <a:lnTo>
                    <a:pt x="0" y="2012677"/>
                  </a:lnTo>
                  <a:lnTo>
                    <a:pt x="0" y="2191920"/>
                  </a:lnTo>
                  <a:lnTo>
                    <a:pt x="0" y="2371162"/>
                  </a:lnTo>
                  <a:lnTo>
                    <a:pt x="0" y="2550405"/>
                  </a:lnTo>
                  <a:lnTo>
                    <a:pt x="0" y="2729648"/>
                  </a:lnTo>
                  <a:lnTo>
                    <a:pt x="0" y="2908891"/>
                  </a:lnTo>
                  <a:lnTo>
                    <a:pt x="0" y="3087711"/>
                  </a:lnTo>
                  <a:lnTo>
                    <a:pt x="0" y="3266108"/>
                  </a:lnTo>
                  <a:lnTo>
                    <a:pt x="0" y="3463106"/>
                  </a:lnTo>
                  <a:lnTo>
                    <a:pt x="1268" y="3463106"/>
                  </a:lnTo>
                  <a:close/>
                  <a:moveTo>
                    <a:pt x="2636221" y="2703438"/>
                  </a:moveTo>
                  <a:cubicBezTo>
                    <a:pt x="2975261" y="2867462"/>
                    <a:pt x="3220874" y="2696251"/>
                    <a:pt x="3458033" y="2530959"/>
                  </a:cubicBezTo>
                  <a:cubicBezTo>
                    <a:pt x="3682086" y="2374967"/>
                    <a:pt x="3893457" y="2227853"/>
                    <a:pt x="4166971" y="2377504"/>
                  </a:cubicBezTo>
                  <a:cubicBezTo>
                    <a:pt x="4336491" y="2470507"/>
                    <a:pt x="4404975" y="2607476"/>
                    <a:pt x="4433299" y="2760508"/>
                  </a:cubicBezTo>
                  <a:cubicBezTo>
                    <a:pt x="4399480" y="2624385"/>
                    <a:pt x="4325923" y="2502635"/>
                    <a:pt x="4162321" y="2416819"/>
                  </a:cubicBezTo>
                  <a:cubicBezTo>
                    <a:pt x="3875702" y="2266745"/>
                    <a:pt x="3658412" y="2411323"/>
                    <a:pt x="3428863" y="2564356"/>
                  </a:cubicBezTo>
                  <a:cubicBezTo>
                    <a:pt x="3198469" y="2717811"/>
                    <a:pt x="2960465" y="2876763"/>
                    <a:pt x="2636221" y="2726689"/>
                  </a:cubicBezTo>
                  <a:cubicBezTo>
                    <a:pt x="2384267" y="2610012"/>
                    <a:pt x="2299296" y="2418932"/>
                    <a:pt x="2247721" y="2205025"/>
                  </a:cubicBezTo>
                  <a:cubicBezTo>
                    <a:pt x="2303523" y="2408787"/>
                    <a:pt x="2398217" y="2588452"/>
                    <a:pt x="2636221" y="2703438"/>
                  </a:cubicBezTo>
                  <a:close/>
                  <a:moveTo>
                    <a:pt x="2625653" y="2751208"/>
                  </a:moveTo>
                  <a:cubicBezTo>
                    <a:pt x="2963424" y="2907623"/>
                    <a:pt x="3207769" y="2744444"/>
                    <a:pt x="3444082" y="2586761"/>
                  </a:cubicBezTo>
                  <a:cubicBezTo>
                    <a:pt x="3667290" y="2437956"/>
                    <a:pt x="3877816" y="2297605"/>
                    <a:pt x="4150484" y="2440492"/>
                  </a:cubicBezTo>
                  <a:cubicBezTo>
                    <a:pt x="4321272" y="2530114"/>
                    <a:pt x="4389334" y="2662855"/>
                    <a:pt x="4416812" y="2810815"/>
                  </a:cubicBezTo>
                  <a:cubicBezTo>
                    <a:pt x="4383416" y="2679342"/>
                    <a:pt x="4310281" y="2562242"/>
                    <a:pt x="4145834" y="2479807"/>
                  </a:cubicBezTo>
                  <a:cubicBezTo>
                    <a:pt x="3860483" y="2336920"/>
                    <a:pt x="3644462" y="2474734"/>
                    <a:pt x="3415758" y="2620158"/>
                  </a:cubicBezTo>
                  <a:cubicBezTo>
                    <a:pt x="3186209" y="2766427"/>
                    <a:pt x="2949051" y="2917346"/>
                    <a:pt x="2626075" y="2774459"/>
                  </a:cubicBezTo>
                  <a:cubicBezTo>
                    <a:pt x="2364821" y="2659050"/>
                    <a:pt x="2284077" y="2467548"/>
                    <a:pt x="2233348" y="2254063"/>
                  </a:cubicBezTo>
                  <a:cubicBezTo>
                    <a:pt x="2287459" y="2457402"/>
                    <a:pt x="2379617" y="2637068"/>
                    <a:pt x="2625653" y="2751208"/>
                  </a:cubicBezTo>
                  <a:close/>
                  <a:moveTo>
                    <a:pt x="2615507" y="2798978"/>
                  </a:moveTo>
                  <a:cubicBezTo>
                    <a:pt x="2951587" y="2947360"/>
                    <a:pt x="3194664" y="2792637"/>
                    <a:pt x="3430131" y="2642563"/>
                  </a:cubicBezTo>
                  <a:cubicBezTo>
                    <a:pt x="3652071" y="2500944"/>
                    <a:pt x="3862174" y="2367358"/>
                    <a:pt x="4133997" y="2503481"/>
                  </a:cubicBezTo>
                  <a:cubicBezTo>
                    <a:pt x="4309013" y="2590989"/>
                    <a:pt x="4375383" y="2722039"/>
                    <a:pt x="4401594" y="2867039"/>
                  </a:cubicBezTo>
                  <a:cubicBezTo>
                    <a:pt x="4369888" y="2738103"/>
                    <a:pt x="4297599" y="2622694"/>
                    <a:pt x="4128924" y="2542373"/>
                  </a:cubicBezTo>
                  <a:cubicBezTo>
                    <a:pt x="3844842" y="2407096"/>
                    <a:pt x="3630089" y="2537723"/>
                    <a:pt x="3402231" y="2675537"/>
                  </a:cubicBezTo>
                  <a:cubicBezTo>
                    <a:pt x="3173527" y="2814197"/>
                    <a:pt x="2937214" y="2957506"/>
                    <a:pt x="2615507" y="2821806"/>
                  </a:cubicBezTo>
                  <a:cubicBezTo>
                    <a:pt x="2341147" y="2706397"/>
                    <a:pt x="2266322" y="2510245"/>
                    <a:pt x="2216438" y="2294646"/>
                  </a:cubicBezTo>
                  <a:cubicBezTo>
                    <a:pt x="2268858" y="2500944"/>
                    <a:pt x="2357211" y="2684837"/>
                    <a:pt x="2615507" y="2798978"/>
                  </a:cubicBezTo>
                  <a:close/>
                  <a:moveTo>
                    <a:pt x="2604938" y="2846748"/>
                  </a:moveTo>
                  <a:cubicBezTo>
                    <a:pt x="2939328" y="2987521"/>
                    <a:pt x="3181559" y="2840407"/>
                    <a:pt x="3415758" y="2698365"/>
                  </a:cubicBezTo>
                  <a:cubicBezTo>
                    <a:pt x="3637275" y="2563933"/>
                    <a:pt x="3846110" y="2437110"/>
                    <a:pt x="4117088" y="2566469"/>
                  </a:cubicBezTo>
                  <a:cubicBezTo>
                    <a:pt x="4293371" y="2650595"/>
                    <a:pt x="4358897" y="2776572"/>
                    <a:pt x="4384261" y="2916078"/>
                  </a:cubicBezTo>
                  <a:cubicBezTo>
                    <a:pt x="4352978" y="2792637"/>
                    <a:pt x="4281112" y="2681878"/>
                    <a:pt x="4111592" y="2605362"/>
                  </a:cubicBezTo>
                  <a:cubicBezTo>
                    <a:pt x="3829200" y="2477694"/>
                    <a:pt x="3614870" y="2600712"/>
                    <a:pt x="3388280" y="2731339"/>
                  </a:cubicBezTo>
                  <a:cubicBezTo>
                    <a:pt x="3160422" y="2862389"/>
                    <a:pt x="2924954" y="2998089"/>
                    <a:pt x="2604093" y="2869999"/>
                  </a:cubicBezTo>
                  <a:cubicBezTo>
                    <a:pt x="2311978" y="2753322"/>
                    <a:pt x="2249412" y="2558860"/>
                    <a:pt x="2197415" y="2331425"/>
                  </a:cubicBezTo>
                  <a:cubicBezTo>
                    <a:pt x="2248989" y="2541528"/>
                    <a:pt x="2331424" y="2731339"/>
                    <a:pt x="2604938" y="2846748"/>
                  </a:cubicBezTo>
                  <a:close/>
                  <a:moveTo>
                    <a:pt x="1268" y="119213"/>
                  </a:moveTo>
                  <a:cubicBezTo>
                    <a:pt x="147114" y="653560"/>
                    <a:pt x="512364" y="719930"/>
                    <a:pt x="931301" y="796447"/>
                  </a:cubicBezTo>
                  <a:cubicBezTo>
                    <a:pt x="1205661" y="846330"/>
                    <a:pt x="1488899" y="898328"/>
                    <a:pt x="1745926" y="1087294"/>
                  </a:cubicBezTo>
                  <a:cubicBezTo>
                    <a:pt x="2050300" y="1310924"/>
                    <a:pt x="2125971" y="1592048"/>
                    <a:pt x="2179237" y="1870635"/>
                  </a:cubicBezTo>
                  <a:cubicBezTo>
                    <a:pt x="2125126" y="1633054"/>
                    <a:pt x="2032968" y="1384904"/>
                    <a:pt x="1754381" y="1188752"/>
                  </a:cubicBezTo>
                  <a:cubicBezTo>
                    <a:pt x="1493549" y="1005282"/>
                    <a:pt x="1208198" y="955398"/>
                    <a:pt x="932147" y="907205"/>
                  </a:cubicBezTo>
                  <a:cubicBezTo>
                    <a:pt x="497145" y="830689"/>
                    <a:pt x="120904" y="765164"/>
                    <a:pt x="1268" y="174170"/>
                  </a:cubicBezTo>
                  <a:lnTo>
                    <a:pt x="1268" y="119213"/>
                  </a:lnTo>
                  <a:close/>
                  <a:moveTo>
                    <a:pt x="1268" y="287042"/>
                  </a:moveTo>
                  <a:cubicBezTo>
                    <a:pt x="146269" y="796447"/>
                    <a:pt x="510250" y="859858"/>
                    <a:pt x="927497" y="932993"/>
                  </a:cubicBezTo>
                  <a:cubicBezTo>
                    <a:pt x="1200588" y="980763"/>
                    <a:pt x="1482980" y="1029801"/>
                    <a:pt x="1739162" y="1210312"/>
                  </a:cubicBezTo>
                  <a:cubicBezTo>
                    <a:pt x="2053260" y="1431406"/>
                    <a:pt x="2122589" y="1711261"/>
                    <a:pt x="2176278" y="1986044"/>
                  </a:cubicBezTo>
                  <a:cubicBezTo>
                    <a:pt x="2123435" y="1752268"/>
                    <a:pt x="2035082" y="1504963"/>
                    <a:pt x="1747194" y="1311347"/>
                  </a:cubicBezTo>
                  <a:cubicBezTo>
                    <a:pt x="1487208" y="1136754"/>
                    <a:pt x="1203125" y="1089407"/>
                    <a:pt x="928342" y="1043328"/>
                  </a:cubicBezTo>
                  <a:cubicBezTo>
                    <a:pt x="495031" y="971039"/>
                    <a:pt x="120482" y="908474"/>
                    <a:pt x="1268" y="347072"/>
                  </a:cubicBezTo>
                  <a:lnTo>
                    <a:pt x="1268" y="287042"/>
                  </a:lnTo>
                  <a:close/>
                  <a:moveTo>
                    <a:pt x="1268" y="455294"/>
                  </a:moveTo>
                  <a:cubicBezTo>
                    <a:pt x="145846" y="939756"/>
                    <a:pt x="508559" y="1000209"/>
                    <a:pt x="923692" y="1069538"/>
                  </a:cubicBezTo>
                  <a:cubicBezTo>
                    <a:pt x="1195515" y="1114772"/>
                    <a:pt x="1477062" y="1161696"/>
                    <a:pt x="1731975" y="1333330"/>
                  </a:cubicBezTo>
                  <a:cubicBezTo>
                    <a:pt x="2054951" y="1550197"/>
                    <a:pt x="2117939" y="1826670"/>
                    <a:pt x="2172050" y="2095534"/>
                  </a:cubicBezTo>
                  <a:cubicBezTo>
                    <a:pt x="2119630" y="1867253"/>
                    <a:pt x="2035504" y="1623331"/>
                    <a:pt x="1739162" y="1433942"/>
                  </a:cubicBezTo>
                  <a:cubicBezTo>
                    <a:pt x="1480444" y="1268227"/>
                    <a:pt x="1197629" y="1223417"/>
                    <a:pt x="923692" y="1179874"/>
                  </a:cubicBezTo>
                  <a:cubicBezTo>
                    <a:pt x="492918" y="1111390"/>
                    <a:pt x="119636" y="1052206"/>
                    <a:pt x="1268" y="519973"/>
                  </a:cubicBezTo>
                  <a:lnTo>
                    <a:pt x="1268" y="455294"/>
                  </a:lnTo>
                  <a:close/>
                  <a:moveTo>
                    <a:pt x="1268" y="623545"/>
                  </a:moveTo>
                  <a:cubicBezTo>
                    <a:pt x="145423" y="1083489"/>
                    <a:pt x="506445" y="1140559"/>
                    <a:pt x="920310" y="1206507"/>
                  </a:cubicBezTo>
                  <a:cubicBezTo>
                    <a:pt x="1191288" y="1249627"/>
                    <a:pt x="1471566" y="1294015"/>
                    <a:pt x="1725634" y="1456770"/>
                  </a:cubicBezTo>
                  <a:cubicBezTo>
                    <a:pt x="2055796" y="1668142"/>
                    <a:pt x="2112866" y="1938697"/>
                    <a:pt x="2168246" y="2200374"/>
                  </a:cubicBezTo>
                  <a:cubicBezTo>
                    <a:pt x="2169937" y="2207984"/>
                    <a:pt x="2171627" y="2215171"/>
                    <a:pt x="2172896" y="2222780"/>
                  </a:cubicBezTo>
                  <a:cubicBezTo>
                    <a:pt x="2120898" y="1995767"/>
                    <a:pt x="2045650" y="1747617"/>
                    <a:pt x="1732398" y="1557383"/>
                  </a:cubicBezTo>
                  <a:cubicBezTo>
                    <a:pt x="1474948" y="1400968"/>
                    <a:pt x="1192979" y="1358272"/>
                    <a:pt x="920733" y="1317265"/>
                  </a:cubicBezTo>
                  <a:cubicBezTo>
                    <a:pt x="490804" y="1251740"/>
                    <a:pt x="119213" y="1195938"/>
                    <a:pt x="1268" y="692875"/>
                  </a:cubicBezTo>
                  <a:lnTo>
                    <a:pt x="1268" y="623545"/>
                  </a:lnTo>
                  <a:close/>
                  <a:moveTo>
                    <a:pt x="1268" y="791374"/>
                  </a:moveTo>
                  <a:cubicBezTo>
                    <a:pt x="145001" y="1226376"/>
                    <a:pt x="504332" y="1280487"/>
                    <a:pt x="916505" y="1343053"/>
                  </a:cubicBezTo>
                  <a:cubicBezTo>
                    <a:pt x="1186215" y="1383636"/>
                    <a:pt x="1465648" y="1425910"/>
                    <a:pt x="1718448" y="1579789"/>
                  </a:cubicBezTo>
                  <a:cubicBezTo>
                    <a:pt x="2046918" y="1779323"/>
                    <a:pt x="2103989" y="2035082"/>
                    <a:pt x="2158945" y="2282387"/>
                  </a:cubicBezTo>
                  <a:cubicBezTo>
                    <a:pt x="2213902" y="2529691"/>
                    <a:pt x="2265899" y="2763468"/>
                    <a:pt x="2593947" y="2894518"/>
                  </a:cubicBezTo>
                  <a:cubicBezTo>
                    <a:pt x="2926645" y="3027682"/>
                    <a:pt x="3168031" y="2888599"/>
                    <a:pt x="3400962" y="2754167"/>
                  </a:cubicBezTo>
                  <a:cubicBezTo>
                    <a:pt x="3621634" y="2626922"/>
                    <a:pt x="3829623" y="2507286"/>
                    <a:pt x="4100178" y="2629458"/>
                  </a:cubicBezTo>
                  <a:cubicBezTo>
                    <a:pt x="4277730" y="2709779"/>
                    <a:pt x="4342410" y="2831106"/>
                    <a:pt x="4366929" y="2965116"/>
                  </a:cubicBezTo>
                  <a:cubicBezTo>
                    <a:pt x="4336491" y="2847170"/>
                    <a:pt x="4265048" y="2741062"/>
                    <a:pt x="4094260" y="2667928"/>
                  </a:cubicBezTo>
                  <a:cubicBezTo>
                    <a:pt x="3813136" y="2547446"/>
                    <a:pt x="3600074" y="2663700"/>
                    <a:pt x="3374329" y="2786718"/>
                  </a:cubicBezTo>
                  <a:cubicBezTo>
                    <a:pt x="3147317" y="2910582"/>
                    <a:pt x="2912695" y="3038250"/>
                    <a:pt x="2593102" y="2917346"/>
                  </a:cubicBezTo>
                  <a:cubicBezTo>
                    <a:pt x="2279427" y="2798555"/>
                    <a:pt x="2231657" y="2594793"/>
                    <a:pt x="2175855" y="2358480"/>
                  </a:cubicBezTo>
                  <a:cubicBezTo>
                    <a:pt x="2122589" y="2131045"/>
                    <a:pt x="2061714" y="1873595"/>
                    <a:pt x="1724789" y="1679556"/>
                  </a:cubicBezTo>
                  <a:cubicBezTo>
                    <a:pt x="1468184" y="1532019"/>
                    <a:pt x="1187906" y="1491858"/>
                    <a:pt x="916505" y="1452966"/>
                  </a:cubicBezTo>
                  <a:cubicBezTo>
                    <a:pt x="488267" y="1391668"/>
                    <a:pt x="118368" y="1338825"/>
                    <a:pt x="1268" y="865777"/>
                  </a:cubicBezTo>
                  <a:lnTo>
                    <a:pt x="1268" y="791374"/>
                  </a:lnTo>
                  <a:close/>
                  <a:moveTo>
                    <a:pt x="1268" y="959625"/>
                  </a:moveTo>
                  <a:cubicBezTo>
                    <a:pt x="145001" y="1369686"/>
                    <a:pt x="502641" y="1420837"/>
                    <a:pt x="913123" y="1479599"/>
                  </a:cubicBezTo>
                  <a:cubicBezTo>
                    <a:pt x="1181988" y="1518068"/>
                    <a:pt x="1460152" y="1557806"/>
                    <a:pt x="1712107" y="1702807"/>
                  </a:cubicBezTo>
                  <a:cubicBezTo>
                    <a:pt x="2039309" y="1890927"/>
                    <a:pt x="2095957" y="2131890"/>
                    <a:pt x="2150490" y="2364821"/>
                  </a:cubicBezTo>
                  <a:cubicBezTo>
                    <a:pt x="2205447" y="2598175"/>
                    <a:pt x="2257444" y="2818424"/>
                    <a:pt x="2584224" y="2942287"/>
                  </a:cubicBezTo>
                  <a:cubicBezTo>
                    <a:pt x="2915654" y="3067842"/>
                    <a:pt x="3155349" y="2936792"/>
                    <a:pt x="3387434" y="2809969"/>
                  </a:cubicBezTo>
                  <a:cubicBezTo>
                    <a:pt x="3607261" y="2690333"/>
                    <a:pt x="3814827" y="2577038"/>
                    <a:pt x="4084114" y="2692447"/>
                  </a:cubicBezTo>
                  <a:cubicBezTo>
                    <a:pt x="4263357" y="2769386"/>
                    <a:pt x="4326768" y="2885640"/>
                    <a:pt x="4350442" y="3013731"/>
                  </a:cubicBezTo>
                  <a:cubicBezTo>
                    <a:pt x="4320427" y="2901281"/>
                    <a:pt x="4249829" y="2800246"/>
                    <a:pt x="4077773" y="2730916"/>
                  </a:cubicBezTo>
                  <a:cubicBezTo>
                    <a:pt x="3797917" y="2618044"/>
                    <a:pt x="3585701" y="2727112"/>
                    <a:pt x="3361225" y="2842520"/>
                  </a:cubicBezTo>
                  <a:cubicBezTo>
                    <a:pt x="3135057" y="2958774"/>
                    <a:pt x="2901281" y="3078833"/>
                    <a:pt x="2582533" y="2965116"/>
                  </a:cubicBezTo>
                  <a:cubicBezTo>
                    <a:pt x="2270127" y="2853512"/>
                    <a:pt x="2222779" y="2662432"/>
                    <a:pt x="2167400" y="2440915"/>
                  </a:cubicBezTo>
                  <a:cubicBezTo>
                    <a:pt x="2114134" y="2227007"/>
                    <a:pt x="2053682" y="1985199"/>
                    <a:pt x="1718025" y="1802997"/>
                  </a:cubicBezTo>
                  <a:cubicBezTo>
                    <a:pt x="1462688" y="1664337"/>
                    <a:pt x="1183256" y="1626713"/>
                    <a:pt x="913123" y="1590357"/>
                  </a:cubicBezTo>
                  <a:cubicBezTo>
                    <a:pt x="486576" y="1532441"/>
                    <a:pt x="118368" y="1482981"/>
                    <a:pt x="1268" y="1038678"/>
                  </a:cubicBezTo>
                  <a:lnTo>
                    <a:pt x="1268" y="959625"/>
                  </a:lnTo>
                  <a:close/>
                  <a:moveTo>
                    <a:pt x="1268" y="1127454"/>
                  </a:moveTo>
                  <a:cubicBezTo>
                    <a:pt x="144155" y="1512995"/>
                    <a:pt x="500527" y="1561188"/>
                    <a:pt x="908896" y="1616144"/>
                  </a:cubicBezTo>
                  <a:cubicBezTo>
                    <a:pt x="1176492" y="1652078"/>
                    <a:pt x="1453811" y="1689702"/>
                    <a:pt x="1704497" y="1825825"/>
                  </a:cubicBezTo>
                  <a:cubicBezTo>
                    <a:pt x="2030009" y="2002531"/>
                    <a:pt x="2086233" y="2228275"/>
                    <a:pt x="2140767" y="2446833"/>
                  </a:cubicBezTo>
                  <a:cubicBezTo>
                    <a:pt x="2195301" y="2666237"/>
                    <a:pt x="2247298" y="2873381"/>
                    <a:pt x="2572810" y="2989635"/>
                  </a:cubicBezTo>
                  <a:cubicBezTo>
                    <a:pt x="2902549" y="3107157"/>
                    <a:pt x="3141398" y="2984562"/>
                    <a:pt x="3372638" y="2865771"/>
                  </a:cubicBezTo>
                  <a:cubicBezTo>
                    <a:pt x="3591619" y="2753322"/>
                    <a:pt x="3798340" y="2646791"/>
                    <a:pt x="4066781" y="2755013"/>
                  </a:cubicBezTo>
                  <a:cubicBezTo>
                    <a:pt x="4253634" y="2830261"/>
                    <a:pt x="4314086" y="2946515"/>
                    <a:pt x="4334800" y="3072915"/>
                  </a:cubicBezTo>
                  <a:cubicBezTo>
                    <a:pt x="4306899" y="2962579"/>
                    <a:pt x="4237147" y="2860276"/>
                    <a:pt x="4059595" y="2793059"/>
                  </a:cubicBezTo>
                  <a:cubicBezTo>
                    <a:pt x="3781008" y="2687374"/>
                    <a:pt x="3570059" y="2789255"/>
                    <a:pt x="3346429" y="2897477"/>
                  </a:cubicBezTo>
                  <a:cubicBezTo>
                    <a:pt x="3121107" y="3006122"/>
                    <a:pt x="2888176" y="3118571"/>
                    <a:pt x="2570696" y="3012040"/>
                  </a:cubicBezTo>
                  <a:cubicBezTo>
                    <a:pt x="2259981" y="2908045"/>
                    <a:pt x="2212211" y="2729225"/>
                    <a:pt x="2157254" y="2522082"/>
                  </a:cubicBezTo>
                  <a:cubicBezTo>
                    <a:pt x="2103989" y="2322124"/>
                    <a:pt x="2043959" y="2095112"/>
                    <a:pt x="1709147" y="1924746"/>
                  </a:cubicBezTo>
                  <a:cubicBezTo>
                    <a:pt x="1455079" y="1795387"/>
                    <a:pt x="1176915" y="1759877"/>
                    <a:pt x="907628" y="1726058"/>
                  </a:cubicBezTo>
                  <a:cubicBezTo>
                    <a:pt x="484463" y="1672792"/>
                    <a:pt x="117522" y="1626290"/>
                    <a:pt x="1268" y="1211580"/>
                  </a:cubicBezTo>
                  <a:lnTo>
                    <a:pt x="1268" y="1127454"/>
                  </a:lnTo>
                  <a:close/>
                  <a:moveTo>
                    <a:pt x="1268" y="1295283"/>
                  </a:moveTo>
                  <a:cubicBezTo>
                    <a:pt x="143732" y="1656305"/>
                    <a:pt x="498413" y="1701116"/>
                    <a:pt x="905514" y="1752690"/>
                  </a:cubicBezTo>
                  <a:cubicBezTo>
                    <a:pt x="1172265" y="1786510"/>
                    <a:pt x="1447893" y="1821175"/>
                    <a:pt x="1698156" y="1948843"/>
                  </a:cubicBezTo>
                  <a:cubicBezTo>
                    <a:pt x="2022399" y="2114135"/>
                    <a:pt x="2078201" y="2325084"/>
                    <a:pt x="2132735" y="2529268"/>
                  </a:cubicBezTo>
                  <a:cubicBezTo>
                    <a:pt x="2187269" y="2734721"/>
                    <a:pt x="2238844" y="2928760"/>
                    <a:pt x="2563087" y="3037404"/>
                  </a:cubicBezTo>
                  <a:cubicBezTo>
                    <a:pt x="2891135" y="3147317"/>
                    <a:pt x="3128716" y="3032332"/>
                    <a:pt x="3359111" y="2921573"/>
                  </a:cubicBezTo>
                  <a:cubicBezTo>
                    <a:pt x="3577246" y="2816310"/>
                    <a:pt x="3783544" y="2716543"/>
                    <a:pt x="4051140" y="2818001"/>
                  </a:cubicBezTo>
                  <a:cubicBezTo>
                    <a:pt x="4239260" y="2889445"/>
                    <a:pt x="4298867" y="2999780"/>
                    <a:pt x="4318736" y="3119839"/>
                  </a:cubicBezTo>
                  <a:cubicBezTo>
                    <a:pt x="4291258" y="3015845"/>
                    <a:pt x="4222351" y="2919037"/>
                    <a:pt x="4043531" y="2855625"/>
                  </a:cubicBezTo>
                  <a:cubicBezTo>
                    <a:pt x="3766634" y="2757549"/>
                    <a:pt x="3556531" y="2852243"/>
                    <a:pt x="3334169" y="2952856"/>
                  </a:cubicBezTo>
                  <a:cubicBezTo>
                    <a:pt x="3109693" y="3054314"/>
                    <a:pt x="2877607" y="3158732"/>
                    <a:pt x="2560973" y="3059810"/>
                  </a:cubicBezTo>
                  <a:cubicBezTo>
                    <a:pt x="2251526" y="2963002"/>
                    <a:pt x="2204179" y="2796864"/>
                    <a:pt x="2149645" y="2604516"/>
                  </a:cubicBezTo>
                  <a:cubicBezTo>
                    <a:pt x="2096802" y="2418087"/>
                    <a:pt x="2036773" y="2206716"/>
                    <a:pt x="1703229" y="2048187"/>
                  </a:cubicBezTo>
                  <a:cubicBezTo>
                    <a:pt x="1450006" y="1927706"/>
                    <a:pt x="1173110" y="1894732"/>
                    <a:pt x="905514" y="1863026"/>
                  </a:cubicBezTo>
                  <a:cubicBezTo>
                    <a:pt x="482772" y="1813142"/>
                    <a:pt x="117522" y="1770023"/>
                    <a:pt x="2114" y="1384482"/>
                  </a:cubicBezTo>
                  <a:lnTo>
                    <a:pt x="2114" y="1295283"/>
                  </a:lnTo>
                  <a:close/>
                  <a:moveTo>
                    <a:pt x="1268" y="1463534"/>
                  </a:moveTo>
                  <a:cubicBezTo>
                    <a:pt x="143310" y="1800037"/>
                    <a:pt x="496722" y="1841466"/>
                    <a:pt x="901709" y="1889659"/>
                  </a:cubicBezTo>
                  <a:cubicBezTo>
                    <a:pt x="1167614" y="1920942"/>
                    <a:pt x="1441974" y="1953493"/>
                    <a:pt x="1691392" y="2072284"/>
                  </a:cubicBezTo>
                  <a:cubicBezTo>
                    <a:pt x="2013945" y="2225739"/>
                    <a:pt x="2069747" y="2422314"/>
                    <a:pt x="2123858" y="2612126"/>
                  </a:cubicBezTo>
                  <a:cubicBezTo>
                    <a:pt x="2178391" y="2803628"/>
                    <a:pt x="2229543" y="2984562"/>
                    <a:pt x="2552941" y="3085597"/>
                  </a:cubicBezTo>
                  <a:cubicBezTo>
                    <a:pt x="2879298" y="3187901"/>
                    <a:pt x="3116034" y="3080947"/>
                    <a:pt x="3345160" y="2977798"/>
                  </a:cubicBezTo>
                  <a:cubicBezTo>
                    <a:pt x="3562450" y="2879722"/>
                    <a:pt x="3767902" y="2787141"/>
                    <a:pt x="4034653" y="2881413"/>
                  </a:cubicBezTo>
                  <a:cubicBezTo>
                    <a:pt x="4224042" y="2948629"/>
                    <a:pt x="4282380" y="3052623"/>
                    <a:pt x="4301404" y="3165918"/>
                  </a:cubicBezTo>
                  <a:cubicBezTo>
                    <a:pt x="4274348" y="3068687"/>
                    <a:pt x="4205864" y="2978220"/>
                    <a:pt x="4026621" y="2919459"/>
                  </a:cubicBezTo>
                  <a:cubicBezTo>
                    <a:pt x="3751416" y="2828570"/>
                    <a:pt x="3542158" y="2916500"/>
                    <a:pt x="3320641" y="3009504"/>
                  </a:cubicBezTo>
                  <a:cubicBezTo>
                    <a:pt x="3097011" y="3103353"/>
                    <a:pt x="2865770" y="3200160"/>
                    <a:pt x="2549982" y="3108425"/>
                  </a:cubicBezTo>
                  <a:cubicBezTo>
                    <a:pt x="2241803" y="3018804"/>
                    <a:pt x="2194878" y="2865348"/>
                    <a:pt x="2140767" y="2687374"/>
                  </a:cubicBezTo>
                  <a:cubicBezTo>
                    <a:pt x="2087924" y="2514472"/>
                    <a:pt x="2027895" y="2318742"/>
                    <a:pt x="1696042" y="2171628"/>
                  </a:cubicBezTo>
                  <a:cubicBezTo>
                    <a:pt x="1443242" y="2059178"/>
                    <a:pt x="1167614" y="2029164"/>
                    <a:pt x="900864" y="1999572"/>
                  </a:cubicBezTo>
                  <a:cubicBezTo>
                    <a:pt x="479813" y="1953493"/>
                    <a:pt x="116254" y="1913332"/>
                    <a:pt x="1268" y="1557383"/>
                  </a:cubicBezTo>
                  <a:lnTo>
                    <a:pt x="1268" y="1463534"/>
                  </a:lnTo>
                  <a:close/>
                  <a:moveTo>
                    <a:pt x="1268" y="1631363"/>
                  </a:moveTo>
                  <a:cubicBezTo>
                    <a:pt x="142887" y="1942924"/>
                    <a:pt x="494609" y="1981817"/>
                    <a:pt x="897905" y="2026205"/>
                  </a:cubicBezTo>
                  <a:cubicBezTo>
                    <a:pt x="1162541" y="2055374"/>
                    <a:pt x="1436056" y="2085389"/>
                    <a:pt x="1684628" y="2195302"/>
                  </a:cubicBezTo>
                  <a:cubicBezTo>
                    <a:pt x="2005490" y="2337343"/>
                    <a:pt x="2061292" y="2518700"/>
                    <a:pt x="2114980" y="2694561"/>
                  </a:cubicBezTo>
                  <a:cubicBezTo>
                    <a:pt x="2169091" y="2872112"/>
                    <a:pt x="2220666" y="3039518"/>
                    <a:pt x="2542373" y="3133367"/>
                  </a:cubicBezTo>
                  <a:cubicBezTo>
                    <a:pt x="2867039" y="3228061"/>
                    <a:pt x="3102506" y="3129140"/>
                    <a:pt x="3330364" y="3033600"/>
                  </a:cubicBezTo>
                  <a:cubicBezTo>
                    <a:pt x="3547231" y="2942710"/>
                    <a:pt x="3751838" y="2856894"/>
                    <a:pt x="4017743" y="2944401"/>
                  </a:cubicBezTo>
                  <a:cubicBezTo>
                    <a:pt x="4209669" y="3007813"/>
                    <a:pt x="4266316" y="3106312"/>
                    <a:pt x="4284071" y="3212843"/>
                  </a:cubicBezTo>
                  <a:cubicBezTo>
                    <a:pt x="4257861" y="3121953"/>
                    <a:pt x="4190222" y="3036982"/>
                    <a:pt x="4008866" y="2981602"/>
                  </a:cubicBezTo>
                  <a:cubicBezTo>
                    <a:pt x="3734929" y="2898322"/>
                    <a:pt x="3526939" y="2979066"/>
                    <a:pt x="3306691" y="3064037"/>
                  </a:cubicBezTo>
                  <a:cubicBezTo>
                    <a:pt x="3083905" y="3150277"/>
                    <a:pt x="2853511" y="3239475"/>
                    <a:pt x="2538991" y="3154927"/>
                  </a:cubicBezTo>
                  <a:cubicBezTo>
                    <a:pt x="2232080" y="3072492"/>
                    <a:pt x="2185578" y="2931296"/>
                    <a:pt x="2131467" y="2768118"/>
                  </a:cubicBezTo>
                  <a:cubicBezTo>
                    <a:pt x="2078624" y="2609167"/>
                    <a:pt x="2019017" y="2428655"/>
                    <a:pt x="1688010" y="2293378"/>
                  </a:cubicBezTo>
                  <a:cubicBezTo>
                    <a:pt x="1437324" y="2190651"/>
                    <a:pt x="1162541" y="2163173"/>
                    <a:pt x="897059" y="2136118"/>
                  </a:cubicBezTo>
                  <a:cubicBezTo>
                    <a:pt x="478122" y="2093421"/>
                    <a:pt x="115831" y="2056642"/>
                    <a:pt x="1268" y="1729862"/>
                  </a:cubicBezTo>
                  <a:lnTo>
                    <a:pt x="1268" y="1631363"/>
                  </a:lnTo>
                  <a:close/>
                  <a:moveTo>
                    <a:pt x="1268" y="1799192"/>
                  </a:moveTo>
                  <a:cubicBezTo>
                    <a:pt x="142041" y="2086234"/>
                    <a:pt x="492495" y="2121744"/>
                    <a:pt x="894100" y="2162750"/>
                  </a:cubicBezTo>
                  <a:cubicBezTo>
                    <a:pt x="1157891" y="2189383"/>
                    <a:pt x="1430137" y="2217284"/>
                    <a:pt x="1677442" y="2318320"/>
                  </a:cubicBezTo>
                  <a:cubicBezTo>
                    <a:pt x="1997035" y="2448947"/>
                    <a:pt x="2052414" y="2615508"/>
                    <a:pt x="2105680" y="2776995"/>
                  </a:cubicBezTo>
                  <a:cubicBezTo>
                    <a:pt x="2159791" y="2940596"/>
                    <a:pt x="2210943" y="3094897"/>
                    <a:pt x="2531381" y="3181137"/>
                  </a:cubicBezTo>
                  <a:cubicBezTo>
                    <a:pt x="2854356" y="3267799"/>
                    <a:pt x="3088978" y="3177332"/>
                    <a:pt x="3315568" y="3089402"/>
                  </a:cubicBezTo>
                  <a:cubicBezTo>
                    <a:pt x="3531590" y="3005699"/>
                    <a:pt x="3735351" y="2926646"/>
                    <a:pt x="4000411" y="3007390"/>
                  </a:cubicBezTo>
                  <a:cubicBezTo>
                    <a:pt x="4199945" y="3068265"/>
                    <a:pt x="4252365" y="3160423"/>
                    <a:pt x="4267584" y="3264417"/>
                  </a:cubicBezTo>
                  <a:cubicBezTo>
                    <a:pt x="4243488" y="3178178"/>
                    <a:pt x="4177540" y="3096588"/>
                    <a:pt x="3991111" y="3045014"/>
                  </a:cubicBezTo>
                  <a:cubicBezTo>
                    <a:pt x="3718442" y="2968920"/>
                    <a:pt x="3511721" y="3042478"/>
                    <a:pt x="3292317" y="3120262"/>
                  </a:cubicBezTo>
                  <a:cubicBezTo>
                    <a:pt x="3070378" y="3198892"/>
                    <a:pt x="2840828" y="3280481"/>
                    <a:pt x="2527154" y="3203119"/>
                  </a:cubicBezTo>
                  <a:cubicBezTo>
                    <a:pt x="2221511" y="3127871"/>
                    <a:pt x="2175432" y="2999358"/>
                    <a:pt x="2121744" y="2850552"/>
                  </a:cubicBezTo>
                  <a:cubicBezTo>
                    <a:pt x="2069324" y="2705129"/>
                    <a:pt x="2009717" y="2540259"/>
                    <a:pt x="1679978" y="2416819"/>
                  </a:cubicBezTo>
                  <a:cubicBezTo>
                    <a:pt x="1430137" y="2323393"/>
                    <a:pt x="1157046" y="2298028"/>
                    <a:pt x="892832" y="2273086"/>
                  </a:cubicBezTo>
                  <a:cubicBezTo>
                    <a:pt x="475585" y="2234194"/>
                    <a:pt x="114986" y="2200797"/>
                    <a:pt x="1268" y="1903187"/>
                  </a:cubicBezTo>
                  <a:lnTo>
                    <a:pt x="1268" y="1799192"/>
                  </a:lnTo>
                  <a:close/>
                  <a:moveTo>
                    <a:pt x="1268" y="1967443"/>
                  </a:moveTo>
                  <a:cubicBezTo>
                    <a:pt x="141619" y="2229966"/>
                    <a:pt x="490804" y="2262518"/>
                    <a:pt x="890295" y="2299719"/>
                  </a:cubicBezTo>
                  <a:cubicBezTo>
                    <a:pt x="1152818" y="2324238"/>
                    <a:pt x="1424219" y="2349180"/>
                    <a:pt x="1670678" y="2441760"/>
                  </a:cubicBezTo>
                  <a:cubicBezTo>
                    <a:pt x="1989003" y="2560974"/>
                    <a:pt x="2043537" y="2712738"/>
                    <a:pt x="2096802" y="2859853"/>
                  </a:cubicBezTo>
                  <a:cubicBezTo>
                    <a:pt x="2150913" y="3009081"/>
                    <a:pt x="2201642" y="3150277"/>
                    <a:pt x="2520813" y="3228907"/>
                  </a:cubicBezTo>
                  <a:cubicBezTo>
                    <a:pt x="2842097" y="3307960"/>
                    <a:pt x="3075451" y="3225102"/>
                    <a:pt x="3301195" y="3145204"/>
                  </a:cubicBezTo>
                  <a:cubicBezTo>
                    <a:pt x="3516371" y="3068687"/>
                    <a:pt x="3719710" y="2996821"/>
                    <a:pt x="3983924" y="3070378"/>
                  </a:cubicBezTo>
                  <a:cubicBezTo>
                    <a:pt x="4186417" y="3127026"/>
                    <a:pt x="4236724" y="3212843"/>
                    <a:pt x="4250252" y="3309651"/>
                  </a:cubicBezTo>
                  <a:cubicBezTo>
                    <a:pt x="4226578" y="3230175"/>
                    <a:pt x="4161898" y="3155350"/>
                    <a:pt x="3973778" y="3107580"/>
                  </a:cubicBezTo>
                  <a:cubicBezTo>
                    <a:pt x="3702800" y="3039095"/>
                    <a:pt x="3496502" y="3105466"/>
                    <a:pt x="3278367" y="3175641"/>
                  </a:cubicBezTo>
                  <a:cubicBezTo>
                    <a:pt x="3057273" y="3247085"/>
                    <a:pt x="2828569" y="3320642"/>
                    <a:pt x="2515740" y="3250890"/>
                  </a:cubicBezTo>
                  <a:cubicBezTo>
                    <a:pt x="2211365" y="3182828"/>
                    <a:pt x="2165286" y="3066997"/>
                    <a:pt x="2112021" y="2932565"/>
                  </a:cubicBezTo>
                  <a:cubicBezTo>
                    <a:pt x="2059601" y="2800669"/>
                    <a:pt x="2000417" y="2651441"/>
                    <a:pt x="1671946" y="2539837"/>
                  </a:cubicBezTo>
                  <a:cubicBezTo>
                    <a:pt x="1423373" y="2455288"/>
                    <a:pt x="1151550" y="2432460"/>
                    <a:pt x="888182" y="2410055"/>
                  </a:cubicBezTo>
                  <a:cubicBezTo>
                    <a:pt x="472626" y="2374967"/>
                    <a:pt x="113718" y="2344530"/>
                    <a:pt x="423" y="2076511"/>
                  </a:cubicBezTo>
                  <a:lnTo>
                    <a:pt x="423" y="1967443"/>
                  </a:lnTo>
                  <a:close/>
                  <a:moveTo>
                    <a:pt x="1268" y="2135272"/>
                  </a:moveTo>
                  <a:cubicBezTo>
                    <a:pt x="141196" y="2373276"/>
                    <a:pt x="488690" y="2402445"/>
                    <a:pt x="886913" y="2436265"/>
                  </a:cubicBezTo>
                  <a:cubicBezTo>
                    <a:pt x="1148591" y="2458247"/>
                    <a:pt x="1418723" y="2481075"/>
                    <a:pt x="1664337" y="2564778"/>
                  </a:cubicBezTo>
                  <a:cubicBezTo>
                    <a:pt x="1980971" y="2672578"/>
                    <a:pt x="2035504" y="2809546"/>
                    <a:pt x="2088347" y="2942287"/>
                  </a:cubicBezTo>
                  <a:cubicBezTo>
                    <a:pt x="2142035" y="3077565"/>
                    <a:pt x="2193187" y="3205656"/>
                    <a:pt x="2511090" y="3276677"/>
                  </a:cubicBezTo>
                  <a:cubicBezTo>
                    <a:pt x="2830683" y="3348120"/>
                    <a:pt x="3063191" y="3273295"/>
                    <a:pt x="3287667" y="3201006"/>
                  </a:cubicBezTo>
                  <a:cubicBezTo>
                    <a:pt x="3501997" y="3131676"/>
                    <a:pt x="3704491" y="3066574"/>
                    <a:pt x="3968283" y="3133367"/>
                  </a:cubicBezTo>
                  <a:cubicBezTo>
                    <a:pt x="4173313" y="3185364"/>
                    <a:pt x="4221505" y="3264840"/>
                    <a:pt x="4233765" y="3353616"/>
                  </a:cubicBezTo>
                  <a:cubicBezTo>
                    <a:pt x="4210937" y="3281327"/>
                    <a:pt x="4146680" y="3213265"/>
                    <a:pt x="3957714" y="3170146"/>
                  </a:cubicBezTo>
                  <a:cubicBezTo>
                    <a:pt x="3688427" y="3108848"/>
                    <a:pt x="3483397" y="3168032"/>
                    <a:pt x="3266108" y="3231021"/>
                  </a:cubicBezTo>
                  <a:cubicBezTo>
                    <a:pt x="3045859" y="3294855"/>
                    <a:pt x="2817578" y="3360803"/>
                    <a:pt x="2506017" y="3298236"/>
                  </a:cubicBezTo>
                  <a:cubicBezTo>
                    <a:pt x="2202910" y="3237362"/>
                    <a:pt x="2157254" y="3133790"/>
                    <a:pt x="2103989" y="3014154"/>
                  </a:cubicBezTo>
                  <a:cubicBezTo>
                    <a:pt x="2051569" y="2896209"/>
                    <a:pt x="1992385" y="2762622"/>
                    <a:pt x="1665605" y="2662432"/>
                  </a:cubicBezTo>
                  <a:cubicBezTo>
                    <a:pt x="1418301" y="2586761"/>
                    <a:pt x="1147323" y="2566469"/>
                    <a:pt x="885645" y="2546601"/>
                  </a:cubicBezTo>
                  <a:cubicBezTo>
                    <a:pt x="472203" y="2515318"/>
                    <a:pt x="114986" y="2487839"/>
                    <a:pt x="1691" y="2248990"/>
                  </a:cubicBezTo>
                  <a:lnTo>
                    <a:pt x="1691" y="2135272"/>
                  </a:lnTo>
                  <a:close/>
                  <a:moveTo>
                    <a:pt x="1268" y="2303101"/>
                  </a:moveTo>
                  <a:cubicBezTo>
                    <a:pt x="140773" y="2516163"/>
                    <a:pt x="486576" y="2542373"/>
                    <a:pt x="883109" y="2572388"/>
                  </a:cubicBezTo>
                  <a:cubicBezTo>
                    <a:pt x="1143518" y="2592257"/>
                    <a:pt x="1412805" y="2612548"/>
                    <a:pt x="1657573" y="2687374"/>
                  </a:cubicBezTo>
                  <a:cubicBezTo>
                    <a:pt x="1972938" y="2783759"/>
                    <a:pt x="2027050" y="2905932"/>
                    <a:pt x="2079470" y="3024300"/>
                  </a:cubicBezTo>
                  <a:cubicBezTo>
                    <a:pt x="2133158" y="3145627"/>
                    <a:pt x="2183887" y="3260190"/>
                    <a:pt x="2500521" y="3323601"/>
                  </a:cubicBezTo>
                  <a:cubicBezTo>
                    <a:pt x="2818423" y="3387435"/>
                    <a:pt x="3049663" y="3320642"/>
                    <a:pt x="3273294" y="3255962"/>
                  </a:cubicBezTo>
                  <a:cubicBezTo>
                    <a:pt x="3487202" y="3194242"/>
                    <a:pt x="3688850" y="3135481"/>
                    <a:pt x="3951796" y="3195510"/>
                  </a:cubicBezTo>
                  <a:cubicBezTo>
                    <a:pt x="4160208" y="3242857"/>
                    <a:pt x="4205441" y="3315992"/>
                    <a:pt x="4216855" y="3397158"/>
                  </a:cubicBezTo>
                  <a:cubicBezTo>
                    <a:pt x="4194873" y="3332056"/>
                    <a:pt x="4131461" y="3270758"/>
                    <a:pt x="3940804" y="3232712"/>
                  </a:cubicBezTo>
                  <a:cubicBezTo>
                    <a:pt x="3672785" y="3178601"/>
                    <a:pt x="3468601" y="3231021"/>
                    <a:pt x="3252580" y="3286400"/>
                  </a:cubicBezTo>
                  <a:cubicBezTo>
                    <a:pt x="3032754" y="3342625"/>
                    <a:pt x="2805741" y="3400963"/>
                    <a:pt x="2495025" y="3345584"/>
                  </a:cubicBezTo>
                  <a:cubicBezTo>
                    <a:pt x="2193187" y="3291896"/>
                    <a:pt x="2147531" y="3201006"/>
                    <a:pt x="2095111" y="3095320"/>
                  </a:cubicBezTo>
                  <a:cubicBezTo>
                    <a:pt x="2043114" y="2990903"/>
                    <a:pt x="1983930" y="2872958"/>
                    <a:pt x="1658418" y="2785027"/>
                  </a:cubicBezTo>
                  <a:cubicBezTo>
                    <a:pt x="1412382" y="2718234"/>
                    <a:pt x="1142673" y="2700479"/>
                    <a:pt x="881841" y="2682724"/>
                  </a:cubicBezTo>
                  <a:cubicBezTo>
                    <a:pt x="470089" y="2655245"/>
                    <a:pt x="114563" y="2631149"/>
                    <a:pt x="1691" y="2421046"/>
                  </a:cubicBezTo>
                  <a:lnTo>
                    <a:pt x="1691" y="2303101"/>
                  </a:lnTo>
                  <a:close/>
                  <a:moveTo>
                    <a:pt x="1268" y="2470930"/>
                  </a:moveTo>
                  <a:cubicBezTo>
                    <a:pt x="139928" y="2659473"/>
                    <a:pt x="484463" y="2682724"/>
                    <a:pt x="879304" y="2708934"/>
                  </a:cubicBezTo>
                  <a:cubicBezTo>
                    <a:pt x="1138868" y="2726266"/>
                    <a:pt x="1406887" y="2744444"/>
                    <a:pt x="1650809" y="2810392"/>
                  </a:cubicBezTo>
                  <a:cubicBezTo>
                    <a:pt x="1964906" y="2895363"/>
                    <a:pt x="2018595" y="3003162"/>
                    <a:pt x="2071015" y="3107157"/>
                  </a:cubicBezTo>
                  <a:cubicBezTo>
                    <a:pt x="2124703" y="3214111"/>
                    <a:pt x="2175432" y="3315569"/>
                    <a:pt x="2490375" y="3371371"/>
                  </a:cubicBezTo>
                  <a:cubicBezTo>
                    <a:pt x="2806586" y="3427596"/>
                    <a:pt x="3036558" y="3368835"/>
                    <a:pt x="3258921" y="3311764"/>
                  </a:cubicBezTo>
                  <a:cubicBezTo>
                    <a:pt x="3471983" y="3257231"/>
                    <a:pt x="3673208" y="3205656"/>
                    <a:pt x="3934886" y="3258499"/>
                  </a:cubicBezTo>
                  <a:cubicBezTo>
                    <a:pt x="4148371" y="3301619"/>
                    <a:pt x="4189799" y="3367567"/>
                    <a:pt x="4199522" y="3441124"/>
                  </a:cubicBezTo>
                  <a:cubicBezTo>
                    <a:pt x="4178385" y="3383631"/>
                    <a:pt x="4115820" y="3329097"/>
                    <a:pt x="3923049" y="3295277"/>
                  </a:cubicBezTo>
                  <a:cubicBezTo>
                    <a:pt x="3656299" y="3248776"/>
                    <a:pt x="3453382" y="3294009"/>
                    <a:pt x="3238629" y="3341779"/>
                  </a:cubicBezTo>
                  <a:cubicBezTo>
                    <a:pt x="3019649" y="3390394"/>
                    <a:pt x="2793482" y="3441124"/>
                    <a:pt x="2483611" y="3392931"/>
                  </a:cubicBezTo>
                  <a:cubicBezTo>
                    <a:pt x="2183042" y="3346429"/>
                    <a:pt x="2137808" y="3267799"/>
                    <a:pt x="2085388" y="3176910"/>
                  </a:cubicBezTo>
                  <a:cubicBezTo>
                    <a:pt x="2033391" y="3086443"/>
                    <a:pt x="1974207" y="2984139"/>
                    <a:pt x="1650386" y="2908045"/>
                  </a:cubicBezTo>
                  <a:cubicBezTo>
                    <a:pt x="1405618" y="2850552"/>
                    <a:pt x="1137177" y="2834911"/>
                    <a:pt x="877613" y="2819692"/>
                  </a:cubicBezTo>
                  <a:cubicBezTo>
                    <a:pt x="467976" y="2795596"/>
                    <a:pt x="114140" y="2774881"/>
                    <a:pt x="1691" y="2593948"/>
                  </a:cubicBezTo>
                  <a:lnTo>
                    <a:pt x="1691" y="2470930"/>
                  </a:lnTo>
                  <a:close/>
                </a:path>
              </a:pathLst>
            </a:custGeom>
            <a:gradFill>
              <a:gsLst>
                <a:gs pos="0">
                  <a:srgbClr val="F4CFC6"/>
                </a:gs>
                <a:gs pos="100000">
                  <a:srgbClr val="F9E6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7732" y="230922"/>
            <a:ext cx="402430" cy="34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70845">
            <a:off x="8843800" y="282901"/>
            <a:ext cx="402431" cy="4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6818922">
            <a:off x="8976245" y="482812"/>
            <a:ext cx="335508" cy="335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5655098" y="387892"/>
            <a:ext cx="486959" cy="152727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2499030" y="-104625"/>
            <a:ext cx="43839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  <a:highlight>
                  <a:srgbClr val="FFE599"/>
                </a:highlight>
                <a:latin typeface="Impact"/>
                <a:ea typeface="Impact"/>
                <a:cs typeface="Impact"/>
                <a:sym typeface="Impact"/>
              </a:rPr>
              <a:t>MEMBER</a:t>
            </a:r>
            <a:endParaRPr sz="7200">
              <a:solidFill>
                <a:schemeClr val="accent1"/>
              </a:solidFill>
              <a:highlight>
                <a:srgbClr val="FFE599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8" name="Google Shape;198;p30"/>
          <p:cNvSpPr/>
          <p:nvPr/>
        </p:nvSpPr>
        <p:spPr>
          <a:xfrm rot="5400000">
            <a:off x="2221497" y="3042187"/>
            <a:ext cx="895800" cy="28656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2040150" y="4789325"/>
            <a:ext cx="1258500" cy="26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663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30"/>
          <p:cNvSpPr/>
          <p:nvPr/>
        </p:nvSpPr>
        <p:spPr>
          <a:xfrm rot="5400000">
            <a:off x="1074822" y="970950"/>
            <a:ext cx="895800" cy="28656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778000" y="2718075"/>
            <a:ext cx="1527300" cy="26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663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/>
          <p:nvPr/>
        </p:nvSpPr>
        <p:spPr>
          <a:xfrm rot="5400000">
            <a:off x="4128709" y="981412"/>
            <a:ext cx="895800" cy="28656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3763453" y="2728550"/>
            <a:ext cx="1626300" cy="26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663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/>
          <p:nvPr/>
        </p:nvSpPr>
        <p:spPr>
          <a:xfrm rot="5400000">
            <a:off x="7182572" y="981412"/>
            <a:ext cx="895800" cy="28656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6600500" y="2728550"/>
            <a:ext cx="1963800" cy="26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663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/>
          <p:nvPr/>
        </p:nvSpPr>
        <p:spPr>
          <a:xfrm rot="5400000">
            <a:off x="6035897" y="3042187"/>
            <a:ext cx="895800" cy="28656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5735475" y="4789325"/>
            <a:ext cx="1527300" cy="26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663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4988" y="3185588"/>
            <a:ext cx="948825" cy="106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7949" y="928045"/>
            <a:ext cx="1065049" cy="1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3161350" y="2245055"/>
            <a:ext cx="283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หาญชัย</a:t>
            </a:r>
            <a:r>
              <a:rPr lang="en" sz="1500">
                <a:solidFill>
                  <a:schemeClr val="lt1"/>
                </a:solidFill>
              </a:rPr>
              <a:t> สุขเกษม 1911310785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1254150" y="4334405"/>
            <a:ext cx="283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ปฏิภาน ศักดิ์สมบูรณ์ 1911310595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5068550" y="4330905"/>
            <a:ext cx="283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อรรถกร เปี่ยมจริยกุล </a:t>
            </a:r>
            <a:r>
              <a:rPr lang="en" sz="1500">
                <a:solidFill>
                  <a:schemeClr val="lt1"/>
                </a:solidFill>
              </a:rPr>
              <a:t>1911310868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6197675" y="2245067"/>
            <a:ext cx="283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วสุพล ลิขิตวิวัฒน์ 1911310561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6875" y="3185600"/>
            <a:ext cx="1065051" cy="106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4725" y="3237807"/>
            <a:ext cx="948800" cy="96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00025" y="871525"/>
            <a:ext cx="1343950" cy="1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36875" y="3194188"/>
            <a:ext cx="1065050" cy="10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125025" y="2245067"/>
            <a:ext cx="283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พัสกร ฉวีเนตร์ 1911310587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6875" y="3194200"/>
            <a:ext cx="1065050" cy="10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0200" y="871525"/>
            <a:ext cx="1065050" cy="125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/>
          <p:nvPr/>
        </p:nvSpPr>
        <p:spPr>
          <a:xfrm rot="2501532">
            <a:off x="-780169" y="413717"/>
            <a:ext cx="10496550" cy="3679190"/>
          </a:xfrm>
          <a:custGeom>
            <a:rect b="b" l="l" r="r" t="t"/>
            <a:pathLst>
              <a:path extrusionOk="0" h="4905587" w="14884400">
                <a:moveTo>
                  <a:pt x="0" y="4905587"/>
                </a:moveTo>
                <a:cubicBezTo>
                  <a:pt x="1109133" y="4017645"/>
                  <a:pt x="2218267" y="3129704"/>
                  <a:pt x="3276600" y="2898987"/>
                </a:cubicBezTo>
                <a:cubicBezTo>
                  <a:pt x="4334933" y="2668270"/>
                  <a:pt x="5238750" y="3802804"/>
                  <a:pt x="6350000" y="3521287"/>
                </a:cubicBezTo>
                <a:cubicBezTo>
                  <a:pt x="7461250" y="3239770"/>
                  <a:pt x="8972550" y="1785620"/>
                  <a:pt x="9944100" y="1209887"/>
                </a:cubicBezTo>
                <a:cubicBezTo>
                  <a:pt x="10915650" y="634154"/>
                  <a:pt x="11355917" y="-250613"/>
                  <a:pt x="12179300" y="66887"/>
                </a:cubicBezTo>
                <a:cubicBezTo>
                  <a:pt x="13002683" y="384387"/>
                  <a:pt x="14884400" y="3114887"/>
                  <a:pt x="14884400" y="3114887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6976291" y="-1629601"/>
            <a:ext cx="4749391" cy="4715612"/>
          </a:xfrm>
          <a:prstGeom prst="ellipse">
            <a:avLst/>
          </a:prstGeom>
          <a:noFill/>
          <a:ln cap="flat" cmpd="sng" w="12700">
            <a:solidFill>
              <a:srgbClr val="55705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1"/>
          <p:cNvSpPr/>
          <p:nvPr/>
        </p:nvSpPr>
        <p:spPr>
          <a:xfrm rot="626813">
            <a:off x="6346410" y="1359871"/>
            <a:ext cx="2133780" cy="217394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1"/>
          <p:cNvSpPr/>
          <p:nvPr/>
        </p:nvSpPr>
        <p:spPr>
          <a:xfrm rot="626813">
            <a:off x="3321840" y="1621463"/>
            <a:ext cx="2133780" cy="217394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1"/>
          <p:cNvSpPr/>
          <p:nvPr/>
        </p:nvSpPr>
        <p:spPr>
          <a:xfrm rot="626813">
            <a:off x="781838" y="1599076"/>
            <a:ext cx="2133780" cy="217394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1"/>
          <p:cNvSpPr/>
          <p:nvPr/>
        </p:nvSpPr>
        <p:spPr>
          <a:xfrm rot="626936">
            <a:off x="667525" y="1484822"/>
            <a:ext cx="2133886" cy="217384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1"/>
          <p:cNvSpPr/>
          <p:nvPr/>
        </p:nvSpPr>
        <p:spPr>
          <a:xfrm rot="626716">
            <a:off x="6060491" y="1426689"/>
            <a:ext cx="2397734" cy="24499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3758495" y="1792217"/>
            <a:ext cx="1419223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6562018" y="1792217"/>
            <a:ext cx="1419223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1"/>
          <p:cNvSpPr/>
          <p:nvPr/>
        </p:nvSpPr>
        <p:spPr>
          <a:xfrm rot="-3267403">
            <a:off x="-1231447" y="4181455"/>
            <a:ext cx="3208400" cy="3208400"/>
          </a:xfrm>
          <a:prstGeom prst="donut">
            <a:avLst>
              <a:gd fmla="val 16887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731844">
            <a:off x="6123259" y="-614411"/>
            <a:ext cx="1759737" cy="187792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/>
          <p:nvPr/>
        </p:nvSpPr>
        <p:spPr>
          <a:xfrm rot="2256691">
            <a:off x="336712" y="1129144"/>
            <a:ext cx="366211" cy="328768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rgbClr val="E488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1"/>
          <p:cNvSpPr/>
          <p:nvPr/>
        </p:nvSpPr>
        <p:spPr>
          <a:xfrm rot="2257252">
            <a:off x="617791" y="743924"/>
            <a:ext cx="369161" cy="331387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6563" y="3675598"/>
            <a:ext cx="955050" cy="9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3989" y="3834156"/>
            <a:ext cx="955050" cy="9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615150" y="2233475"/>
            <a:ext cx="1995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Temp</a:t>
            </a:r>
            <a:endParaRPr sz="33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3891550" y="2233465"/>
            <a:ext cx="1223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6025375" y="2002625"/>
            <a:ext cx="24081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</a:rPr>
              <a:t>Speaker</a:t>
            </a:r>
            <a:endParaRPr sz="3300">
              <a:solidFill>
                <a:srgbClr val="FF0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</a:rPr>
              <a:t>7-Segment</a:t>
            </a:r>
            <a:endParaRPr sz="3300">
              <a:solidFill>
                <a:srgbClr val="FF0000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1053150" y="243375"/>
            <a:ext cx="7037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  <a:highlight>
                  <a:srgbClr val="FFE599"/>
                </a:highlight>
                <a:latin typeface="Impact"/>
                <a:ea typeface="Impact"/>
                <a:cs typeface="Impact"/>
                <a:sym typeface="Impact"/>
              </a:rPr>
              <a:t>PROJECT DESIGN</a:t>
            </a:r>
            <a:endParaRPr sz="4800">
              <a:solidFill>
                <a:schemeClr val="accent1"/>
              </a:solidFill>
              <a:highlight>
                <a:srgbClr val="FFE599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2889325" y="2387250"/>
            <a:ext cx="494700" cy="36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5539813" y="2467150"/>
            <a:ext cx="494700" cy="36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0250" y="704000"/>
            <a:ext cx="4475701" cy="447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2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1318025" y="121025"/>
            <a:ext cx="6242400" cy="49506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61" name="Google Shape;261;p32"/>
          <p:cNvSpPr/>
          <p:nvPr/>
        </p:nvSpPr>
        <p:spPr>
          <a:xfrm rot="5400000">
            <a:off x="4215125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2247280" y="126800"/>
            <a:ext cx="4383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900">
                <a:solidFill>
                  <a:srgbClr val="EA9999"/>
                </a:solidFill>
                <a:latin typeface="Impact"/>
                <a:ea typeface="Impact"/>
                <a:cs typeface="Impact"/>
                <a:sym typeface="Impact"/>
              </a:rPr>
              <a:t>Specification</a:t>
            </a:r>
            <a:endParaRPr sz="2900">
              <a:solidFill>
                <a:srgbClr val="EA99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850" y="2748194"/>
            <a:ext cx="263544" cy="26354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/>
        </p:nvSpPr>
        <p:spPr>
          <a:xfrm>
            <a:off x="1886600" y="1238475"/>
            <a:ext cx="17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1318025" y="911838"/>
            <a:ext cx="372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System information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-"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MCU : STML32L152RB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-"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Sensor Temperature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-"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Software : keil/Language : C 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1364300" y="223465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Function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-"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measure the temperature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-"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Show Temperature ( 7-Segment)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-"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Sound(Speaker)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4480738" y="911850"/>
            <a:ext cx="3000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Behavior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-"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measure the temperature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-"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Show Temperature ( 7-Segment)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- range : 4 digits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- unit  Celsius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-"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Sound(Speaker)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- Play note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3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1318025" y="197225"/>
            <a:ext cx="6242400" cy="49506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82" name="Google Shape;282;p33"/>
          <p:cNvSpPr/>
          <p:nvPr/>
        </p:nvSpPr>
        <p:spPr>
          <a:xfrm rot="5400000">
            <a:off x="4215125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2380055" y="126800"/>
            <a:ext cx="438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Detailed design</a:t>
            </a:r>
            <a:endParaRPr sz="2900">
              <a:solidFill>
                <a:srgbClr val="0C0C0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388" y="4710344"/>
            <a:ext cx="263544" cy="26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5849" y="700763"/>
            <a:ext cx="3672301" cy="427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4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1251525" y="96450"/>
            <a:ext cx="6242400" cy="49506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300" name="Google Shape;300;p34"/>
          <p:cNvSpPr/>
          <p:nvPr/>
        </p:nvSpPr>
        <p:spPr>
          <a:xfrm rot="5400000">
            <a:off x="4128375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0C343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2247280" y="126800"/>
            <a:ext cx="438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Hardware</a:t>
            </a: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2900">
              <a:solidFill>
                <a:srgbClr val="0C0C0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02" name="Google Shape;302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850" y="2748194"/>
            <a:ext cx="263544" cy="26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399991">
            <a:off x="1499451" y="778741"/>
            <a:ext cx="2727950" cy="16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51350" y="3171950"/>
            <a:ext cx="1894552" cy="146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94063" y="1306450"/>
            <a:ext cx="6565664" cy="656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41838" y="618938"/>
            <a:ext cx="2012026" cy="201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1390675" y="4528650"/>
            <a:ext cx="301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Temperature </a:t>
            </a:r>
            <a:r>
              <a:rPr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DS18B20</a:t>
            </a:r>
            <a:endParaRPr sz="18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1600725" y="2450175"/>
            <a:ext cx="239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mpact"/>
                <a:ea typeface="Impact"/>
                <a:cs typeface="Impact"/>
                <a:sym typeface="Impact"/>
              </a:rPr>
              <a:t>STM </a:t>
            </a:r>
            <a:r>
              <a:rPr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32L152C</a:t>
            </a:r>
            <a:endParaRPr sz="18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598950" y="2450175"/>
            <a:ext cx="239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mpact"/>
                <a:ea typeface="Impact"/>
                <a:cs typeface="Impact"/>
                <a:sym typeface="Impact"/>
              </a:rPr>
              <a:t>7-segment </a:t>
            </a:r>
            <a:r>
              <a:rPr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LTC-4727JS</a:t>
            </a:r>
            <a:endParaRPr sz="18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4699650" y="4460025"/>
            <a:ext cx="19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mpact"/>
                <a:ea typeface="Impact"/>
                <a:cs typeface="Impact"/>
                <a:sym typeface="Impact"/>
              </a:rPr>
              <a:t>Speaker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5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5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1269888" y="96450"/>
            <a:ext cx="6242400" cy="49506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325" name="Google Shape;325;p35"/>
          <p:cNvSpPr/>
          <p:nvPr/>
        </p:nvSpPr>
        <p:spPr>
          <a:xfrm rot="5400000">
            <a:off x="4215125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2380055" y="126800"/>
            <a:ext cx="438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Board pin allocation</a:t>
            </a:r>
            <a:endParaRPr sz="2900">
              <a:solidFill>
                <a:srgbClr val="0C0C0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2022075" y="4639038"/>
            <a:ext cx="337200" cy="263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"/>
          <p:cNvSpPr txBox="1"/>
          <p:nvPr/>
        </p:nvSpPr>
        <p:spPr>
          <a:xfrm>
            <a:off x="2508800" y="4570650"/>
            <a:ext cx="21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Temperature Sensor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5073988" y="4639050"/>
            <a:ext cx="337200" cy="263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5"/>
          <p:cNvSpPr txBox="1"/>
          <p:nvPr/>
        </p:nvSpPr>
        <p:spPr>
          <a:xfrm>
            <a:off x="5644863" y="45706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7 segment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2531262" y="332209"/>
            <a:ext cx="3535500" cy="2569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6700" y="554975"/>
            <a:ext cx="55302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/>
          <p:nvPr/>
        </p:nvSpPr>
        <p:spPr>
          <a:xfrm>
            <a:off x="2022075" y="4240588"/>
            <a:ext cx="337200" cy="263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2508800" y="4172200"/>
            <a:ext cx="21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Speaker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6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6"/>
          <p:cNvSpPr/>
          <p:nvPr/>
        </p:nvSpPr>
        <p:spPr>
          <a:xfrm>
            <a:off x="1269888" y="96450"/>
            <a:ext cx="6242400" cy="49506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2450975" y="39975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6"/>
          <p:cNvSpPr/>
          <p:nvPr/>
        </p:nvSpPr>
        <p:spPr>
          <a:xfrm>
            <a:off x="1973400" y="4398038"/>
            <a:ext cx="337200" cy="263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 txBox="1"/>
          <p:nvPr/>
        </p:nvSpPr>
        <p:spPr>
          <a:xfrm>
            <a:off x="2497975" y="4367050"/>
            <a:ext cx="22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Temperature sensor pin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4707825" y="43296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6"/>
          <p:cNvSpPr txBox="1"/>
          <p:nvPr/>
        </p:nvSpPr>
        <p:spPr>
          <a:xfrm>
            <a:off x="4707825" y="39975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6"/>
          <p:cNvSpPr txBox="1"/>
          <p:nvPr/>
        </p:nvSpPr>
        <p:spPr>
          <a:xfrm>
            <a:off x="2583150" y="47301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4753100" y="46617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7875" y="501450"/>
            <a:ext cx="2507376" cy="193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8075" y="354625"/>
            <a:ext cx="5549301" cy="5143501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58" name="Google Shape;358;p36"/>
          <p:cNvSpPr/>
          <p:nvPr/>
        </p:nvSpPr>
        <p:spPr>
          <a:xfrm rot="5400000">
            <a:off x="4157200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2380050" y="126800"/>
            <a:ext cx="4756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Temp DS18B20 Pin location</a:t>
            </a:r>
            <a:endParaRPr sz="2900">
              <a:solidFill>
                <a:srgbClr val="0C0C0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/>
          <p:nvPr/>
        </p:nvSpPr>
        <p:spPr>
          <a:xfrm>
            <a:off x="-2" y="-19945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-316875" y="2187227"/>
            <a:ext cx="1185000" cy="1121100"/>
          </a:xfrm>
          <a:prstGeom prst="donut">
            <a:avLst>
              <a:gd fmla="val 1688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4" y="4111577"/>
            <a:ext cx="422443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090" y="3820548"/>
            <a:ext cx="1759738" cy="18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/>
          <p:nvPr/>
        </p:nvSpPr>
        <p:spPr>
          <a:xfrm>
            <a:off x="7970628" y="2072100"/>
            <a:ext cx="1185000" cy="4742700"/>
          </a:xfrm>
          <a:prstGeom prst="roundRect">
            <a:avLst>
              <a:gd fmla="val 50000" name="adj"/>
            </a:avLst>
          </a:prstGeom>
          <a:solidFill>
            <a:srgbClr val="E488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29281">
            <a:off x="7644879" y="2091671"/>
            <a:ext cx="338601" cy="33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9281">
            <a:off x="7777620" y="2207438"/>
            <a:ext cx="338601" cy="33379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/>
          <p:nvPr/>
        </p:nvSpPr>
        <p:spPr>
          <a:xfrm rot="-1343696">
            <a:off x="7627776" y="433823"/>
            <a:ext cx="505527" cy="453881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7"/>
          <p:cNvSpPr/>
          <p:nvPr/>
        </p:nvSpPr>
        <p:spPr>
          <a:xfrm rot="-1343799">
            <a:off x="7869925" y="1023972"/>
            <a:ext cx="509427" cy="457226"/>
          </a:xfrm>
          <a:prstGeom prst="triangle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7"/>
          <p:cNvSpPr/>
          <p:nvPr/>
        </p:nvSpPr>
        <p:spPr>
          <a:xfrm>
            <a:off x="1269888" y="96450"/>
            <a:ext cx="6242400" cy="4950600"/>
          </a:xfrm>
          <a:prstGeom prst="rect">
            <a:avLst/>
          </a:prstGeom>
          <a:noFill/>
          <a:ln cap="flat" cmpd="sng" w="38100">
            <a:solidFill>
              <a:srgbClr val="E488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374" name="Google Shape;374;p37"/>
          <p:cNvSpPr/>
          <p:nvPr/>
        </p:nvSpPr>
        <p:spPr>
          <a:xfrm rot="5400000">
            <a:off x="4215125" y="-2760850"/>
            <a:ext cx="488700" cy="6275400"/>
          </a:xfrm>
          <a:prstGeom prst="roundRect">
            <a:avLst>
              <a:gd fmla="val 50000" name="adj"/>
            </a:avLst>
          </a:prstGeom>
          <a:solidFill>
            <a:srgbClr val="55705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7"/>
          <p:cNvSpPr txBox="1"/>
          <p:nvPr/>
        </p:nvSpPr>
        <p:spPr>
          <a:xfrm>
            <a:off x="2380050" y="126800"/>
            <a:ext cx="4756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Speaker</a:t>
            </a:r>
            <a:r>
              <a:rPr lang="en" sz="2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Pin location</a:t>
            </a:r>
            <a:endParaRPr sz="2900">
              <a:solidFill>
                <a:srgbClr val="0C0C0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6" name="Google Shape;376;p37"/>
          <p:cNvSpPr txBox="1"/>
          <p:nvPr/>
        </p:nvSpPr>
        <p:spPr>
          <a:xfrm>
            <a:off x="2450975" y="39975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2049600" y="4398038"/>
            <a:ext cx="337200" cy="263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7"/>
          <p:cNvSpPr txBox="1"/>
          <p:nvPr/>
        </p:nvSpPr>
        <p:spPr>
          <a:xfrm>
            <a:off x="2497975" y="4367050"/>
            <a:ext cx="22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Speaker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4707825" y="43296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4707825" y="39975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2583150" y="47301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4753100" y="4661750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112" y="-1168612"/>
            <a:ext cx="7480724" cy="748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7"/>
          <p:cNvPicPr preferRelativeResize="0"/>
          <p:nvPr/>
        </p:nvPicPr>
        <p:blipFill rotWithShape="1">
          <a:blip r:embed="rId8">
            <a:alphaModFix/>
          </a:blip>
          <a:srcRect b="0" l="20" r="-19" t="0"/>
          <a:stretch/>
        </p:blipFill>
        <p:spPr>
          <a:xfrm>
            <a:off x="1423538" y="354625"/>
            <a:ext cx="5953624" cy="579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4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48873"/>
      </a:accent1>
      <a:accent2>
        <a:srgbClr val="55705A"/>
      </a:accent2>
      <a:accent3>
        <a:srgbClr val="E48873"/>
      </a:accent3>
      <a:accent4>
        <a:srgbClr val="55705A"/>
      </a:accent4>
      <a:accent5>
        <a:srgbClr val="E48873"/>
      </a:accent5>
      <a:accent6>
        <a:srgbClr val="55705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